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63" r:id="rId5"/>
    <p:sldMasterId id="2147483648" r:id="rId6"/>
  </p:sldMasterIdLst>
  <p:notesMasterIdLst>
    <p:notesMasterId r:id="rId19"/>
  </p:notesMasterIdLst>
  <p:sldIdLst>
    <p:sldId id="256" r:id="rId7"/>
    <p:sldId id="257" r:id="rId8"/>
    <p:sldId id="263" r:id="rId9"/>
    <p:sldId id="264" r:id="rId10"/>
    <p:sldId id="265" r:id="rId11"/>
    <p:sldId id="258" r:id="rId12"/>
    <p:sldId id="259" r:id="rId13"/>
    <p:sldId id="260" r:id="rId14"/>
    <p:sldId id="261" r:id="rId15"/>
    <p:sldId id="262" r:id="rId16"/>
    <p:sldId id="266" r:id="rId17"/>
    <p:sldId id="267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BABB5-7BC8-44DD-9566-CAC3DF461529}" v="28" dt="2022-10-10T07:51:50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331BABB5-7BC8-44DD-9566-CAC3DF461529}"/>
    <pc:docChg chg="undo custSel addSld modSld addMainMaster modMainMaster">
      <pc:chgData name="Pascalle Cup" userId="abbe84a0-611b-406e-b251-e8b4b71c069a" providerId="ADAL" clId="{331BABB5-7BC8-44DD-9566-CAC3DF461529}" dt="2022-10-10T07:54:04.081" v="571" actId="20577"/>
      <pc:docMkLst>
        <pc:docMk/>
      </pc:docMkLst>
      <pc:sldChg chg="addSp delSp modSp mod addAnim">
        <pc:chgData name="Pascalle Cup" userId="abbe84a0-611b-406e-b251-e8b4b71c069a" providerId="ADAL" clId="{331BABB5-7BC8-44DD-9566-CAC3DF461529}" dt="2022-10-09T16:35:27.271" v="303"/>
        <pc:sldMkLst>
          <pc:docMk/>
          <pc:sldMk cId="1854283072" sldId="256"/>
        </pc:sldMkLst>
        <pc:spChg chg="mod">
          <ac:chgData name="Pascalle Cup" userId="abbe84a0-611b-406e-b251-e8b4b71c069a" providerId="ADAL" clId="{331BABB5-7BC8-44DD-9566-CAC3DF461529}" dt="2022-10-09T16:35:27.266" v="301" actId="26606"/>
          <ac:spMkLst>
            <pc:docMk/>
            <pc:sldMk cId="1854283072" sldId="256"/>
            <ac:spMk id="2" creationId="{3C82312E-4696-93B6-D791-BCA005B947F9}"/>
          </ac:spMkLst>
        </pc:spChg>
        <pc:spChg chg="mod">
          <ac:chgData name="Pascalle Cup" userId="abbe84a0-611b-406e-b251-e8b4b71c069a" providerId="ADAL" clId="{331BABB5-7BC8-44DD-9566-CAC3DF461529}" dt="2022-10-09T16:35:27.266" v="301" actId="26606"/>
          <ac:spMkLst>
            <pc:docMk/>
            <pc:sldMk cId="1854283072" sldId="256"/>
            <ac:spMk id="3" creationId="{BA1EC48B-D5A0-B5FB-42B9-3E354F537E1A}"/>
          </ac:spMkLst>
        </pc:spChg>
        <pc:spChg chg="del">
          <ac:chgData name="Pascalle Cup" userId="abbe84a0-611b-406e-b251-e8b4b71c069a" providerId="ADAL" clId="{331BABB5-7BC8-44DD-9566-CAC3DF461529}" dt="2022-10-09T16:35:27.266" v="301" actId="26606"/>
          <ac:spMkLst>
            <pc:docMk/>
            <pc:sldMk cId="1854283072" sldId="256"/>
            <ac:spMk id="8" creationId="{A93898FF-D987-4B0E-BFB4-85F5EB356D4D}"/>
          </ac:spMkLst>
        </pc:spChg>
        <pc:spChg chg="del">
          <ac:chgData name="Pascalle Cup" userId="abbe84a0-611b-406e-b251-e8b4b71c069a" providerId="ADAL" clId="{331BABB5-7BC8-44DD-9566-CAC3DF461529}" dt="2022-10-09T16:35:27.266" v="301" actId="26606"/>
          <ac:spMkLst>
            <pc:docMk/>
            <pc:sldMk cId="1854283072" sldId="256"/>
            <ac:spMk id="10" creationId="{FEB84055-029C-4E86-8844-D05D96C024BC}"/>
          </ac:spMkLst>
        </pc:spChg>
        <pc:spChg chg="del">
          <ac:chgData name="Pascalle Cup" userId="abbe84a0-611b-406e-b251-e8b4b71c069a" providerId="ADAL" clId="{331BABB5-7BC8-44DD-9566-CAC3DF461529}" dt="2022-10-09T16:35:27.266" v="301" actId="26606"/>
          <ac:spMkLst>
            <pc:docMk/>
            <pc:sldMk cId="1854283072" sldId="256"/>
            <ac:spMk id="14" creationId="{799037F2-4CAF-446B-90DB-1480B247AA69}"/>
          </ac:spMkLst>
        </pc:spChg>
        <pc:spChg chg="del">
          <ac:chgData name="Pascalle Cup" userId="abbe84a0-611b-406e-b251-e8b4b71c069a" providerId="ADAL" clId="{331BABB5-7BC8-44DD-9566-CAC3DF461529}" dt="2022-10-09T16:35:27.266" v="301" actId="26606"/>
          <ac:spMkLst>
            <pc:docMk/>
            <pc:sldMk cId="1854283072" sldId="256"/>
            <ac:spMk id="16" creationId="{7128589C-AF3D-49CF-BD92-C1D1D2F5387F}"/>
          </ac:spMkLst>
        </pc:spChg>
        <pc:spChg chg="add">
          <ac:chgData name="Pascalle Cup" userId="abbe84a0-611b-406e-b251-e8b4b71c069a" providerId="ADAL" clId="{331BABB5-7BC8-44DD-9566-CAC3DF461529}" dt="2022-10-09T16:35:27.266" v="301" actId="26606"/>
          <ac:spMkLst>
            <pc:docMk/>
            <pc:sldMk cId="1854283072" sldId="256"/>
            <ac:spMk id="21" creationId="{6DDA8CE9-E0A6-4FF2-823D-D08607606DC2}"/>
          </ac:spMkLst>
        </pc:spChg>
        <pc:spChg chg="add">
          <ac:chgData name="Pascalle Cup" userId="abbe84a0-611b-406e-b251-e8b4b71c069a" providerId="ADAL" clId="{331BABB5-7BC8-44DD-9566-CAC3DF461529}" dt="2022-10-09T16:35:27.266" v="301" actId="26606"/>
          <ac:spMkLst>
            <pc:docMk/>
            <pc:sldMk cId="1854283072" sldId="256"/>
            <ac:spMk id="23" creationId="{11195564-33B9-434B-9641-764F5905A56F}"/>
          </ac:spMkLst>
        </pc:spChg>
        <pc:grpChg chg="add">
          <ac:chgData name="Pascalle Cup" userId="abbe84a0-611b-406e-b251-e8b4b71c069a" providerId="ADAL" clId="{331BABB5-7BC8-44DD-9566-CAC3DF461529}" dt="2022-10-09T16:35:27.266" v="301" actId="26606"/>
          <ac:grpSpMkLst>
            <pc:docMk/>
            <pc:sldMk cId="1854283072" sldId="256"/>
            <ac:grpSpMk id="25" creationId="{1D18C537-E336-47C4-836B-C342A230F8F3}"/>
          </ac:grpSpMkLst>
        </pc:grpChg>
        <pc:grpChg chg="add">
          <ac:chgData name="Pascalle Cup" userId="abbe84a0-611b-406e-b251-e8b4b71c069a" providerId="ADAL" clId="{331BABB5-7BC8-44DD-9566-CAC3DF461529}" dt="2022-10-09T16:35:27.266" v="301" actId="26606"/>
          <ac:grpSpMkLst>
            <pc:docMk/>
            <pc:sldMk cId="1854283072" sldId="256"/>
            <ac:grpSpMk id="31" creationId="{5A1259D8-0C3A-4069-A22F-537BBBB61A9C}"/>
          </ac:grpSpMkLst>
        </pc:grpChg>
        <pc:picChg chg="del">
          <ac:chgData name="Pascalle Cup" userId="abbe84a0-611b-406e-b251-e8b4b71c069a" providerId="ADAL" clId="{331BABB5-7BC8-44DD-9566-CAC3DF461529}" dt="2022-10-09T16:35:27.266" v="301" actId="26606"/>
          <ac:picMkLst>
            <pc:docMk/>
            <pc:sldMk cId="1854283072" sldId="256"/>
            <ac:picMk id="12" creationId="{8A2842C0-6210-4FDB-B1FF-C14C927377FB}"/>
          </ac:picMkLst>
        </pc:picChg>
      </pc:sldChg>
      <pc:sldChg chg="modSp mod">
        <pc:chgData name="Pascalle Cup" userId="abbe84a0-611b-406e-b251-e8b4b71c069a" providerId="ADAL" clId="{331BABB5-7BC8-44DD-9566-CAC3DF461529}" dt="2022-10-09T16:26:33.219" v="210" actId="20577"/>
        <pc:sldMkLst>
          <pc:docMk/>
          <pc:sldMk cId="1210407946" sldId="258"/>
        </pc:sldMkLst>
        <pc:graphicFrameChg chg="modGraphic">
          <ac:chgData name="Pascalle Cup" userId="abbe84a0-611b-406e-b251-e8b4b71c069a" providerId="ADAL" clId="{331BABB5-7BC8-44DD-9566-CAC3DF461529}" dt="2022-10-09T16:26:33.219" v="210" actId="20577"/>
          <ac:graphicFrameMkLst>
            <pc:docMk/>
            <pc:sldMk cId="1210407946" sldId="258"/>
            <ac:graphicFrameMk id="2" creationId="{2F797EB6-F3AC-3210-4008-CB97B949722B}"/>
          </ac:graphicFrameMkLst>
        </pc:graphicFrameChg>
        <pc:picChg chg="mod">
          <ac:chgData name="Pascalle Cup" userId="abbe84a0-611b-406e-b251-e8b4b71c069a" providerId="ADAL" clId="{331BABB5-7BC8-44DD-9566-CAC3DF461529}" dt="2022-10-09T15:38:16.521" v="183" actId="1076"/>
          <ac:picMkLst>
            <pc:docMk/>
            <pc:sldMk cId="1210407946" sldId="258"/>
            <ac:picMk id="4" creationId="{CAA6370C-1D99-6CE8-AB94-754C9BD642C6}"/>
          </ac:picMkLst>
        </pc:picChg>
      </pc:sldChg>
      <pc:sldChg chg="addSp delSp modSp mod setBg setClrOvrMap">
        <pc:chgData name="Pascalle Cup" userId="abbe84a0-611b-406e-b251-e8b4b71c069a" providerId="ADAL" clId="{331BABB5-7BC8-44DD-9566-CAC3DF461529}" dt="2022-10-09T16:35:21.607" v="300" actId="1076"/>
        <pc:sldMkLst>
          <pc:docMk/>
          <pc:sldMk cId="3252706128" sldId="261"/>
        </pc:sldMkLst>
        <pc:spChg chg="mod">
          <ac:chgData name="Pascalle Cup" userId="abbe84a0-611b-406e-b251-e8b4b71c069a" providerId="ADAL" clId="{331BABB5-7BC8-44DD-9566-CAC3DF461529}" dt="2022-10-09T16:35:19.743" v="299" actId="1076"/>
          <ac:spMkLst>
            <pc:docMk/>
            <pc:sldMk cId="3252706128" sldId="261"/>
            <ac:spMk id="2" creationId="{1FB40DC6-C7B1-639F-4763-0AD20A740002}"/>
          </ac:spMkLst>
        </pc:spChg>
        <pc:spChg chg="add del">
          <ac:chgData name="Pascalle Cup" userId="abbe84a0-611b-406e-b251-e8b4b71c069a" providerId="ADAL" clId="{331BABB5-7BC8-44DD-9566-CAC3DF461529}" dt="2022-10-09T16:35:14.381" v="297" actId="26606"/>
          <ac:spMkLst>
            <pc:docMk/>
            <pc:sldMk cId="3252706128" sldId="261"/>
            <ac:spMk id="9" creationId="{71B2258F-86CA-4D4D-8270-BC05FCDEBFB3}"/>
          </ac:spMkLst>
        </pc:spChg>
        <pc:spChg chg="add del">
          <ac:chgData name="Pascalle Cup" userId="abbe84a0-611b-406e-b251-e8b4b71c069a" providerId="ADAL" clId="{331BABB5-7BC8-44DD-9566-CAC3DF461529}" dt="2022-10-09T16:35:02.345" v="290" actId="26606"/>
          <ac:spMkLst>
            <pc:docMk/>
            <pc:sldMk cId="3252706128" sldId="261"/>
            <ac:spMk id="14" creationId="{A3363022-C969-41E9-8EB2-E4C94908C1FA}"/>
          </ac:spMkLst>
        </pc:spChg>
        <pc:spChg chg="add del">
          <ac:chgData name="Pascalle Cup" userId="abbe84a0-611b-406e-b251-e8b4b71c069a" providerId="ADAL" clId="{331BABB5-7BC8-44DD-9566-CAC3DF461529}" dt="2022-10-09T16:35:02.345" v="290" actId="26606"/>
          <ac:spMkLst>
            <pc:docMk/>
            <pc:sldMk cId="3252706128" sldId="261"/>
            <ac:spMk id="16" creationId="{8D1AD6B3-BE88-4CEB-BA17-790657CC4729}"/>
          </ac:spMkLst>
        </pc:spChg>
        <pc:spChg chg="add del">
          <ac:chgData name="Pascalle Cup" userId="abbe84a0-611b-406e-b251-e8b4b71c069a" providerId="ADAL" clId="{331BABB5-7BC8-44DD-9566-CAC3DF461529}" dt="2022-10-09T16:35:09.934" v="292" actId="26606"/>
          <ac:spMkLst>
            <pc:docMk/>
            <pc:sldMk cId="3252706128" sldId="261"/>
            <ac:spMk id="23" creationId="{870A1295-61BC-4214-AA3E-D396673024D0}"/>
          </ac:spMkLst>
        </pc:spChg>
        <pc:spChg chg="add del">
          <ac:chgData name="Pascalle Cup" userId="abbe84a0-611b-406e-b251-e8b4b71c069a" providerId="ADAL" clId="{331BABB5-7BC8-44DD-9566-CAC3DF461529}" dt="2022-10-09T16:35:11.549" v="294" actId="26606"/>
          <ac:spMkLst>
            <pc:docMk/>
            <pc:sldMk cId="3252706128" sldId="261"/>
            <ac:spMk id="29" creationId="{87CC2527-562A-4F69-B487-4371E5B243E7}"/>
          </ac:spMkLst>
        </pc:spChg>
        <pc:spChg chg="add del">
          <ac:chgData name="Pascalle Cup" userId="abbe84a0-611b-406e-b251-e8b4b71c069a" providerId="ADAL" clId="{331BABB5-7BC8-44DD-9566-CAC3DF461529}" dt="2022-10-09T16:35:14.310" v="296" actId="26606"/>
          <ac:spMkLst>
            <pc:docMk/>
            <pc:sldMk cId="3252706128" sldId="261"/>
            <ac:spMk id="32" creationId="{6F40FBDA-CEB1-40F0-9AB9-BD9C402D70FE}"/>
          </ac:spMkLst>
        </pc:spChg>
        <pc:spChg chg="add del">
          <ac:chgData name="Pascalle Cup" userId="abbe84a0-611b-406e-b251-e8b4b71c069a" providerId="ADAL" clId="{331BABB5-7BC8-44DD-9566-CAC3DF461529}" dt="2022-10-09T16:35:14.310" v="296" actId="26606"/>
          <ac:spMkLst>
            <pc:docMk/>
            <pc:sldMk cId="3252706128" sldId="261"/>
            <ac:spMk id="33" creationId="{0344D4FE-ABEF-4230-9E4E-AD5782FC78AC}"/>
          </ac:spMkLst>
        </pc:spChg>
        <pc:spChg chg="add del">
          <ac:chgData name="Pascalle Cup" userId="abbe84a0-611b-406e-b251-e8b4b71c069a" providerId="ADAL" clId="{331BABB5-7BC8-44DD-9566-CAC3DF461529}" dt="2022-10-09T16:35:14.310" v="296" actId="26606"/>
          <ac:spMkLst>
            <pc:docMk/>
            <pc:sldMk cId="3252706128" sldId="261"/>
            <ac:spMk id="34" creationId="{9325F979-D3F9-4926-81B7-7ACCB31A501B}"/>
          </ac:spMkLst>
        </pc:spChg>
        <pc:spChg chg="add">
          <ac:chgData name="Pascalle Cup" userId="abbe84a0-611b-406e-b251-e8b4b71c069a" providerId="ADAL" clId="{331BABB5-7BC8-44DD-9566-CAC3DF461529}" dt="2022-10-09T16:35:14.381" v="297" actId="26606"/>
          <ac:spMkLst>
            <pc:docMk/>
            <pc:sldMk cId="3252706128" sldId="261"/>
            <ac:spMk id="36" creationId="{A3363022-C969-41E9-8EB2-E4C94908C1FA}"/>
          </ac:spMkLst>
        </pc:spChg>
        <pc:spChg chg="add">
          <ac:chgData name="Pascalle Cup" userId="abbe84a0-611b-406e-b251-e8b4b71c069a" providerId="ADAL" clId="{331BABB5-7BC8-44DD-9566-CAC3DF461529}" dt="2022-10-09T16:35:14.381" v="297" actId="26606"/>
          <ac:spMkLst>
            <pc:docMk/>
            <pc:sldMk cId="3252706128" sldId="261"/>
            <ac:spMk id="37" creationId="{8D1AD6B3-BE88-4CEB-BA17-790657CC4729}"/>
          </ac:spMkLst>
        </pc:spChg>
        <pc:grpChg chg="add del">
          <ac:chgData name="Pascalle Cup" userId="abbe84a0-611b-406e-b251-e8b4b71c069a" providerId="ADAL" clId="{331BABB5-7BC8-44DD-9566-CAC3DF461529}" dt="2022-10-09T16:35:02.345" v="290" actId="26606"/>
          <ac:grpSpMkLst>
            <pc:docMk/>
            <pc:sldMk cId="3252706128" sldId="261"/>
            <ac:grpSpMk id="18" creationId="{89D1390B-7E13-4B4F-9CB2-391063412E54}"/>
          </ac:grpSpMkLst>
        </pc:grpChg>
        <pc:grpChg chg="add del">
          <ac:chgData name="Pascalle Cup" userId="abbe84a0-611b-406e-b251-e8b4b71c069a" providerId="ADAL" clId="{331BABB5-7BC8-44DD-9566-CAC3DF461529}" dt="2022-10-09T16:35:09.934" v="292" actId="26606"/>
          <ac:grpSpMkLst>
            <pc:docMk/>
            <pc:sldMk cId="3252706128" sldId="261"/>
            <ac:grpSpMk id="24" creationId="{0B139475-2B26-4CA9-9413-DE741E49F7BB}"/>
          </ac:grpSpMkLst>
        </pc:grpChg>
        <pc:grpChg chg="add">
          <ac:chgData name="Pascalle Cup" userId="abbe84a0-611b-406e-b251-e8b4b71c069a" providerId="ADAL" clId="{331BABB5-7BC8-44DD-9566-CAC3DF461529}" dt="2022-10-09T16:35:14.381" v="297" actId="26606"/>
          <ac:grpSpMkLst>
            <pc:docMk/>
            <pc:sldMk cId="3252706128" sldId="261"/>
            <ac:grpSpMk id="38" creationId="{89D1390B-7E13-4B4F-9CB2-391063412E54}"/>
          </ac:grpSpMkLst>
        </pc:grpChg>
        <pc:picChg chg="mod ord">
          <ac:chgData name="Pascalle Cup" userId="abbe84a0-611b-406e-b251-e8b4b71c069a" providerId="ADAL" clId="{331BABB5-7BC8-44DD-9566-CAC3DF461529}" dt="2022-10-09T16:35:21.607" v="300" actId="1076"/>
          <ac:picMkLst>
            <pc:docMk/>
            <pc:sldMk cId="3252706128" sldId="261"/>
            <ac:picMk id="4" creationId="{6CA49FEF-E8D7-83E8-14DC-01C88F01893F}"/>
          </ac:picMkLst>
        </pc:picChg>
        <pc:cxnChg chg="add del">
          <ac:chgData name="Pascalle Cup" userId="abbe84a0-611b-406e-b251-e8b4b71c069a" providerId="ADAL" clId="{331BABB5-7BC8-44DD-9566-CAC3DF461529}" dt="2022-10-09T16:35:11.549" v="294" actId="26606"/>
          <ac:cxnSpMkLst>
            <pc:docMk/>
            <pc:sldMk cId="3252706128" sldId="261"/>
            <ac:cxnSpMk id="30" creationId="{BCDAEC91-5BCE-4B55-9CC0-43EF94CB734B}"/>
          </ac:cxnSpMkLst>
        </pc:cxnChg>
      </pc:sldChg>
      <pc:sldChg chg="addSp modSp new mod setBg modAnim">
        <pc:chgData name="Pascalle Cup" userId="abbe84a0-611b-406e-b251-e8b4b71c069a" providerId="ADAL" clId="{331BABB5-7BC8-44DD-9566-CAC3DF461529}" dt="2022-10-10T07:49:59.717" v="357" actId="20577"/>
        <pc:sldMkLst>
          <pc:docMk/>
          <pc:sldMk cId="2254241296" sldId="262"/>
        </pc:sldMkLst>
        <pc:spChg chg="add mod">
          <ac:chgData name="Pascalle Cup" userId="abbe84a0-611b-406e-b251-e8b4b71c069a" providerId="ADAL" clId="{331BABB5-7BC8-44DD-9566-CAC3DF461529}" dt="2022-10-10T07:49:59.717" v="357" actId="20577"/>
          <ac:spMkLst>
            <pc:docMk/>
            <pc:sldMk cId="2254241296" sldId="262"/>
            <ac:spMk id="3" creationId="{E075CCE2-1043-2B84-FFFE-E320571B48FB}"/>
          </ac:spMkLst>
        </pc:spChg>
        <pc:spChg chg="add mod">
          <ac:chgData name="Pascalle Cup" userId="abbe84a0-611b-406e-b251-e8b4b71c069a" providerId="ADAL" clId="{331BABB5-7BC8-44DD-9566-CAC3DF461529}" dt="2022-10-10T07:43:54.412" v="305" actId="20577"/>
          <ac:spMkLst>
            <pc:docMk/>
            <pc:sldMk cId="2254241296" sldId="262"/>
            <ac:spMk id="4" creationId="{46097B8D-27B1-C22A-2FB1-BD745D898C6C}"/>
          </ac:spMkLst>
        </pc:spChg>
        <pc:spChg chg="add">
          <ac:chgData name="Pascalle Cup" userId="abbe84a0-611b-406e-b251-e8b4b71c069a" providerId="ADAL" clId="{331BABB5-7BC8-44DD-9566-CAC3DF461529}" dt="2022-10-09T15:38:56.190" v="187" actId="26606"/>
          <ac:spMkLst>
            <pc:docMk/>
            <pc:sldMk cId="2254241296" sldId="262"/>
            <ac:spMk id="10" creationId="{04812C46-200A-4DEB-A05E-3ED6C68C2387}"/>
          </ac:spMkLst>
        </pc:spChg>
        <pc:spChg chg="add">
          <ac:chgData name="Pascalle Cup" userId="abbe84a0-611b-406e-b251-e8b4b71c069a" providerId="ADAL" clId="{331BABB5-7BC8-44DD-9566-CAC3DF461529}" dt="2022-10-09T15:38:56.190" v="187" actId="26606"/>
          <ac:spMkLst>
            <pc:docMk/>
            <pc:sldMk cId="2254241296" sldId="262"/>
            <ac:spMk id="12" creationId="{D1EA859B-E555-4109-94F3-6700E046E008}"/>
          </ac:spMkLst>
        </pc:spChg>
        <pc:picChg chg="add">
          <ac:chgData name="Pascalle Cup" userId="abbe84a0-611b-406e-b251-e8b4b71c069a" providerId="ADAL" clId="{331BABB5-7BC8-44DD-9566-CAC3DF461529}" dt="2022-10-09T15:38:56.190" v="187" actId="26606"/>
          <ac:picMkLst>
            <pc:docMk/>
            <pc:sldMk cId="2254241296" sldId="262"/>
            <ac:picMk id="6" creationId="{4294F222-FAE0-1860-6055-E87FFD9BAA87}"/>
          </ac:picMkLst>
        </pc:picChg>
      </pc:sldChg>
      <pc:sldChg chg="delSp modSp add mod delAnim">
        <pc:chgData name="Pascalle Cup" userId="abbe84a0-611b-406e-b251-e8b4b71c069a" providerId="ADAL" clId="{331BABB5-7BC8-44DD-9566-CAC3DF461529}" dt="2022-10-09T16:29:57.951" v="215" actId="1076"/>
        <pc:sldMkLst>
          <pc:docMk/>
          <pc:sldMk cId="3895297041" sldId="263"/>
        </pc:sldMkLst>
        <pc:spChg chg="del">
          <ac:chgData name="Pascalle Cup" userId="abbe84a0-611b-406e-b251-e8b4b71c069a" providerId="ADAL" clId="{331BABB5-7BC8-44DD-9566-CAC3DF461529}" dt="2022-10-09T16:29:52.238" v="214" actId="478"/>
          <ac:spMkLst>
            <pc:docMk/>
            <pc:sldMk cId="3895297041" sldId="263"/>
            <ac:spMk id="5" creationId="{10230347-E14F-E220-C1AA-0974C0E1AD92}"/>
          </ac:spMkLst>
        </pc:spChg>
        <pc:spChg chg="mod">
          <ac:chgData name="Pascalle Cup" userId="abbe84a0-611b-406e-b251-e8b4b71c069a" providerId="ADAL" clId="{331BABB5-7BC8-44DD-9566-CAC3DF461529}" dt="2022-10-09T16:29:57.951" v="215" actId="1076"/>
          <ac:spMkLst>
            <pc:docMk/>
            <pc:sldMk cId="3895297041" sldId="263"/>
            <ac:spMk id="6" creationId="{6D8C0B55-1237-99FE-F156-7137B0C3A66B}"/>
          </ac:spMkLst>
        </pc:spChg>
      </pc:sldChg>
      <pc:sldChg chg="addSp delSp modSp new mod">
        <pc:chgData name="Pascalle Cup" userId="abbe84a0-611b-406e-b251-e8b4b71c069a" providerId="ADAL" clId="{331BABB5-7BC8-44DD-9566-CAC3DF461529}" dt="2022-10-09T16:34:13.087" v="243" actId="1076"/>
        <pc:sldMkLst>
          <pc:docMk/>
          <pc:sldMk cId="2495663732" sldId="264"/>
        </pc:sldMkLst>
        <pc:spChg chg="add">
          <ac:chgData name="Pascalle Cup" userId="abbe84a0-611b-406e-b251-e8b4b71c069a" providerId="ADAL" clId="{331BABB5-7BC8-44DD-9566-CAC3DF461529}" dt="2022-10-09T16:33:18.665" v="237"/>
          <ac:spMkLst>
            <pc:docMk/>
            <pc:sldMk cId="2495663732" sldId="264"/>
            <ac:spMk id="5" creationId="{95A5C424-39BF-A532-B5EC-C1B7221382F6}"/>
          </ac:spMkLst>
        </pc:spChg>
        <pc:spChg chg="add mod">
          <ac:chgData name="Pascalle Cup" userId="abbe84a0-611b-406e-b251-e8b4b71c069a" providerId="ADAL" clId="{331BABB5-7BC8-44DD-9566-CAC3DF461529}" dt="2022-10-09T16:34:05.382" v="242" actId="1076"/>
          <ac:spMkLst>
            <pc:docMk/>
            <pc:sldMk cId="2495663732" sldId="264"/>
            <ac:spMk id="6" creationId="{6C77E3E9-1B9D-549A-8ACC-2DF3E6EBA95F}"/>
          </ac:spMkLst>
        </pc:spChg>
        <pc:graphicFrameChg chg="add del mod">
          <ac:chgData name="Pascalle Cup" userId="abbe84a0-611b-406e-b251-e8b4b71c069a" providerId="ADAL" clId="{331BABB5-7BC8-44DD-9566-CAC3DF461529}" dt="2022-10-09T16:32:03.457" v="227" actId="478"/>
          <ac:graphicFrameMkLst>
            <pc:docMk/>
            <pc:sldMk cId="2495663732" sldId="264"/>
            <ac:graphicFrameMk id="3" creationId="{095A47AC-48F4-C855-260B-92EC41F06AA9}"/>
          </ac:graphicFrameMkLst>
        </pc:graphicFrameChg>
        <pc:graphicFrameChg chg="add mod modGraphic">
          <ac:chgData name="Pascalle Cup" userId="abbe84a0-611b-406e-b251-e8b4b71c069a" providerId="ADAL" clId="{331BABB5-7BC8-44DD-9566-CAC3DF461529}" dt="2022-10-09T16:34:13.087" v="243" actId="1076"/>
          <ac:graphicFrameMkLst>
            <pc:docMk/>
            <pc:sldMk cId="2495663732" sldId="264"/>
            <ac:graphicFrameMk id="4" creationId="{BBB6233F-60D8-2F42-5EF2-11E9C6EE9D2F}"/>
          </ac:graphicFrameMkLst>
        </pc:graphicFrameChg>
        <pc:picChg chg="add del mod">
          <ac:chgData name="Pascalle Cup" userId="abbe84a0-611b-406e-b251-e8b4b71c069a" providerId="ADAL" clId="{331BABB5-7BC8-44DD-9566-CAC3DF461529}" dt="2022-10-09T16:31:14.844" v="221" actId="478"/>
          <ac:picMkLst>
            <pc:docMk/>
            <pc:sldMk cId="2495663732" sldId="264"/>
            <ac:picMk id="2" creationId="{E5F099A7-2F97-98AD-FC91-F929678D7823}"/>
          </ac:picMkLst>
        </pc:picChg>
        <pc:picChg chg="add mod">
          <ac:chgData name="Pascalle Cup" userId="abbe84a0-611b-406e-b251-e8b4b71c069a" providerId="ADAL" clId="{331BABB5-7BC8-44DD-9566-CAC3DF461529}" dt="2022-10-09T16:33:27.423" v="240" actId="1076"/>
          <ac:picMkLst>
            <pc:docMk/>
            <pc:sldMk cId="2495663732" sldId="264"/>
            <ac:picMk id="1025" creationId="{A2FC4F70-4A13-CFA6-FC17-8682EF9D1247}"/>
          </ac:picMkLst>
        </pc:picChg>
      </pc:sldChg>
      <pc:sldChg chg="addSp delSp modSp new mod setBg">
        <pc:chgData name="Pascalle Cup" userId="abbe84a0-611b-406e-b251-e8b4b71c069a" providerId="ADAL" clId="{331BABB5-7BC8-44DD-9566-CAC3DF461529}" dt="2022-10-09T16:34:45.559" v="288" actId="478"/>
        <pc:sldMkLst>
          <pc:docMk/>
          <pc:sldMk cId="344995325" sldId="265"/>
        </pc:sldMkLst>
        <pc:spChg chg="mod">
          <ac:chgData name="Pascalle Cup" userId="abbe84a0-611b-406e-b251-e8b4b71c069a" providerId="ADAL" clId="{331BABB5-7BC8-44DD-9566-CAC3DF461529}" dt="2022-10-09T16:34:43.363" v="287" actId="26606"/>
          <ac:spMkLst>
            <pc:docMk/>
            <pc:sldMk cId="344995325" sldId="265"/>
            <ac:spMk id="2" creationId="{EC095D40-1775-7F21-9E01-E57DC61A78AE}"/>
          </ac:spMkLst>
        </pc:spChg>
        <pc:spChg chg="del mod">
          <ac:chgData name="Pascalle Cup" userId="abbe84a0-611b-406e-b251-e8b4b71c069a" providerId="ADAL" clId="{331BABB5-7BC8-44DD-9566-CAC3DF461529}" dt="2022-10-09T16:34:45.559" v="288" actId="478"/>
          <ac:spMkLst>
            <pc:docMk/>
            <pc:sldMk cId="344995325" sldId="265"/>
            <ac:spMk id="3" creationId="{A6FB4729-534C-7663-0006-F0B367F1854C}"/>
          </ac:spMkLst>
        </pc:spChg>
        <pc:spChg chg="add">
          <ac:chgData name="Pascalle Cup" userId="abbe84a0-611b-406e-b251-e8b4b71c069a" providerId="ADAL" clId="{331BABB5-7BC8-44DD-9566-CAC3DF461529}" dt="2022-10-09T16:34:43.363" v="287" actId="26606"/>
          <ac:spMkLst>
            <pc:docMk/>
            <pc:sldMk cId="344995325" sldId="265"/>
            <ac:spMk id="10" creationId="{A3363022-C969-41E9-8EB2-E4C94908C1FA}"/>
          </ac:spMkLst>
        </pc:spChg>
        <pc:spChg chg="add">
          <ac:chgData name="Pascalle Cup" userId="abbe84a0-611b-406e-b251-e8b4b71c069a" providerId="ADAL" clId="{331BABB5-7BC8-44DD-9566-CAC3DF461529}" dt="2022-10-09T16:34:43.363" v="287" actId="26606"/>
          <ac:spMkLst>
            <pc:docMk/>
            <pc:sldMk cId="344995325" sldId="265"/>
            <ac:spMk id="12" creationId="{8D1AD6B3-BE88-4CEB-BA17-790657CC4729}"/>
          </ac:spMkLst>
        </pc:spChg>
        <pc:grpChg chg="add">
          <ac:chgData name="Pascalle Cup" userId="abbe84a0-611b-406e-b251-e8b4b71c069a" providerId="ADAL" clId="{331BABB5-7BC8-44DD-9566-CAC3DF461529}" dt="2022-10-09T16:34:43.363" v="287" actId="26606"/>
          <ac:grpSpMkLst>
            <pc:docMk/>
            <pc:sldMk cId="344995325" sldId="265"/>
            <ac:grpSpMk id="14" creationId="{89D1390B-7E13-4B4F-9CB2-391063412E54}"/>
          </ac:grpSpMkLst>
        </pc:grpChg>
        <pc:picChg chg="add">
          <ac:chgData name="Pascalle Cup" userId="abbe84a0-611b-406e-b251-e8b4b71c069a" providerId="ADAL" clId="{331BABB5-7BC8-44DD-9566-CAC3DF461529}" dt="2022-10-09T16:34:43.363" v="287" actId="26606"/>
          <ac:picMkLst>
            <pc:docMk/>
            <pc:sldMk cId="344995325" sldId="265"/>
            <ac:picMk id="7" creationId="{964239D2-9E43-0829-EC55-FF18C5E6C01E}"/>
          </ac:picMkLst>
        </pc:picChg>
      </pc:sldChg>
      <pc:sldChg chg="addSp modSp new mod">
        <pc:chgData name="Pascalle Cup" userId="abbe84a0-611b-406e-b251-e8b4b71c069a" providerId="ADAL" clId="{331BABB5-7BC8-44DD-9566-CAC3DF461529}" dt="2022-10-10T07:53:49.968" v="545" actId="207"/>
        <pc:sldMkLst>
          <pc:docMk/>
          <pc:sldMk cId="3066750937" sldId="266"/>
        </pc:sldMkLst>
        <pc:spChg chg="mod">
          <ac:chgData name="Pascalle Cup" userId="abbe84a0-611b-406e-b251-e8b4b71c069a" providerId="ADAL" clId="{331BABB5-7BC8-44DD-9566-CAC3DF461529}" dt="2022-10-10T07:53:49.968" v="545" actId="207"/>
          <ac:spMkLst>
            <pc:docMk/>
            <pc:sldMk cId="3066750937" sldId="266"/>
            <ac:spMk id="2" creationId="{0D5D98F4-1487-44CC-78FC-4DFA029A94E1}"/>
          </ac:spMkLst>
        </pc:spChg>
        <pc:spChg chg="add mod">
          <ac:chgData name="Pascalle Cup" userId="abbe84a0-611b-406e-b251-e8b4b71c069a" providerId="ADAL" clId="{331BABB5-7BC8-44DD-9566-CAC3DF461529}" dt="2022-10-10T07:53:44.666" v="542" actId="1076"/>
          <ac:spMkLst>
            <pc:docMk/>
            <pc:sldMk cId="3066750937" sldId="266"/>
            <ac:spMk id="3" creationId="{F6CCBBC8-0ED0-606C-7A32-F4C9E804A3DA}"/>
          </ac:spMkLst>
        </pc:spChg>
      </pc:sldChg>
      <pc:sldChg chg="modSp new mod">
        <pc:chgData name="Pascalle Cup" userId="abbe84a0-611b-406e-b251-e8b4b71c069a" providerId="ADAL" clId="{331BABB5-7BC8-44DD-9566-CAC3DF461529}" dt="2022-10-10T07:54:04.081" v="571" actId="20577"/>
        <pc:sldMkLst>
          <pc:docMk/>
          <pc:sldMk cId="2463730720" sldId="267"/>
        </pc:sldMkLst>
        <pc:spChg chg="mod">
          <ac:chgData name="Pascalle Cup" userId="abbe84a0-611b-406e-b251-e8b4b71c069a" providerId="ADAL" clId="{331BABB5-7BC8-44DD-9566-CAC3DF461529}" dt="2022-10-10T07:54:04.081" v="571" actId="20577"/>
          <ac:spMkLst>
            <pc:docMk/>
            <pc:sldMk cId="2463730720" sldId="267"/>
            <ac:spMk id="2" creationId="{2AA5B35E-6016-9AC8-D7A3-32A42A2C8972}"/>
          </ac:spMkLst>
        </pc:spChg>
      </pc:sldChg>
      <pc:sldMasterChg chg="add addSldLayout">
        <pc:chgData name="Pascalle Cup" userId="abbe84a0-611b-406e-b251-e8b4b71c069a" providerId="ADAL" clId="{331BABB5-7BC8-44DD-9566-CAC3DF461529}" dt="2022-10-09T16:29:35.210" v="211" actId="27028"/>
        <pc:sldMasterMkLst>
          <pc:docMk/>
          <pc:sldMasterMk cId="3290028613" sldId="2147483648"/>
        </pc:sldMasterMkLst>
        <pc:sldLayoutChg chg="add">
          <pc:chgData name="Pascalle Cup" userId="abbe84a0-611b-406e-b251-e8b4b71c069a" providerId="ADAL" clId="{331BABB5-7BC8-44DD-9566-CAC3DF461529}" dt="2022-10-09T16:29:35.210" v="211" actId="27028"/>
          <pc:sldLayoutMkLst>
            <pc:docMk/>
            <pc:sldMasterMk cId="3290028613" sldId="2147483648"/>
            <pc:sldLayoutMk cId="2595490395" sldId="2147483655"/>
          </pc:sldLayoutMkLst>
        </pc:sldLayoutChg>
      </pc:sldMasterChg>
      <pc:sldMasterChg chg="replId modSldLayout">
        <pc:chgData name="Pascalle Cup" userId="abbe84a0-611b-406e-b251-e8b4b71c069a" providerId="ADAL" clId="{331BABB5-7BC8-44DD-9566-CAC3DF461529}" dt="2022-10-09T16:29:35.210" v="211" actId="27028"/>
        <pc:sldMasterMkLst>
          <pc:docMk/>
          <pc:sldMasterMk cId="295713344" sldId="2147483665"/>
        </pc:sldMasterMkLst>
        <pc:sldLayoutChg chg="replId">
          <pc:chgData name="Pascalle Cup" userId="abbe84a0-611b-406e-b251-e8b4b71c069a" providerId="ADAL" clId="{331BABB5-7BC8-44DD-9566-CAC3DF461529}" dt="2022-10-09T16:29:35.210" v="211" actId="27028"/>
          <pc:sldLayoutMkLst>
            <pc:docMk/>
            <pc:sldMasterMk cId="295713344" sldId="2147483665"/>
            <pc:sldLayoutMk cId="1689041366" sldId="214748366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9C5D5-C8F6-46F2-BD90-D68E02987FE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CB99545-D3C5-4227-B8BA-16CF993202B7}">
      <dgm:prSet phldrT="[Tekst]" custT="1"/>
      <dgm:spPr/>
      <dgm:t>
        <a:bodyPr/>
        <a:lstStyle/>
        <a:p>
          <a:r>
            <a:rPr lang="nl-NL" sz="1050"/>
            <a:t>Onderzoeken van de casus en de context </a:t>
          </a:r>
        </a:p>
      </dgm:t>
    </dgm:pt>
    <dgm:pt modelId="{8BCC3731-8BAC-431B-8990-7D969DD3DE24}" type="parTrans" cxnId="{B1641B4A-6548-4ACD-933F-205B9954FBDC}">
      <dgm:prSet/>
      <dgm:spPr/>
      <dgm:t>
        <a:bodyPr/>
        <a:lstStyle/>
        <a:p>
          <a:endParaRPr lang="nl-NL" sz="4000"/>
        </a:p>
      </dgm:t>
    </dgm:pt>
    <dgm:pt modelId="{7C7E7764-1E0B-4833-86FB-B1B7D9E4DFA0}" type="sibTrans" cxnId="{B1641B4A-6548-4ACD-933F-205B9954FBDC}">
      <dgm:prSet custT="1"/>
      <dgm:spPr/>
      <dgm:t>
        <a:bodyPr/>
        <a:lstStyle/>
        <a:p>
          <a:endParaRPr lang="nl-NL" sz="1000"/>
        </a:p>
      </dgm:t>
    </dgm:pt>
    <dgm:pt modelId="{7B6F88C0-F691-458C-9758-8D1F3F22326B}">
      <dgm:prSet phldrT="[Tekst]" custT="1"/>
      <dgm:spPr/>
      <dgm:t>
        <a:bodyPr/>
        <a:lstStyle/>
        <a:p>
          <a:r>
            <a:rPr lang="nl-NL" sz="1200"/>
            <a:t>gesprek met gemeente</a:t>
          </a:r>
        </a:p>
      </dgm:t>
    </dgm:pt>
    <dgm:pt modelId="{808EACFC-C6F6-44F2-8FC7-29EDE13751F9}" type="parTrans" cxnId="{A15DA1E8-35D7-41E8-A208-26706F427E3B}">
      <dgm:prSet/>
      <dgm:spPr/>
      <dgm:t>
        <a:bodyPr/>
        <a:lstStyle/>
        <a:p>
          <a:endParaRPr lang="nl-NL" sz="4000"/>
        </a:p>
      </dgm:t>
    </dgm:pt>
    <dgm:pt modelId="{1BC8FD91-A0F3-4A94-98E8-37FA54BD9195}" type="sibTrans" cxnId="{A15DA1E8-35D7-41E8-A208-26706F427E3B}">
      <dgm:prSet/>
      <dgm:spPr/>
      <dgm:t>
        <a:bodyPr/>
        <a:lstStyle/>
        <a:p>
          <a:endParaRPr lang="nl-NL" sz="4000"/>
        </a:p>
      </dgm:t>
    </dgm:pt>
    <dgm:pt modelId="{76504E91-B1BE-4C9E-92E6-AA0204D1023C}">
      <dgm:prSet phldrT="[Tekst]" custT="1"/>
      <dgm:spPr/>
      <dgm:t>
        <a:bodyPr/>
        <a:lstStyle/>
        <a:p>
          <a:r>
            <a:rPr lang="nl-NL" sz="1050"/>
            <a:t>Hoofd- en deelvragen formuleren die helpen de casus aan te pakken</a:t>
          </a:r>
        </a:p>
      </dgm:t>
    </dgm:pt>
    <dgm:pt modelId="{7814489F-6C53-4A8C-BF6F-7BF4E55FB433}" type="parTrans" cxnId="{C3BADF04-E53A-42C7-B487-C839FB3056A5}">
      <dgm:prSet/>
      <dgm:spPr/>
      <dgm:t>
        <a:bodyPr/>
        <a:lstStyle/>
        <a:p>
          <a:endParaRPr lang="nl-NL" sz="4000"/>
        </a:p>
      </dgm:t>
    </dgm:pt>
    <dgm:pt modelId="{049FC723-E644-4597-8CA7-D9C8F1096F60}" type="sibTrans" cxnId="{C3BADF04-E53A-42C7-B487-C839FB3056A5}">
      <dgm:prSet custT="1"/>
      <dgm:spPr/>
      <dgm:t>
        <a:bodyPr/>
        <a:lstStyle/>
        <a:p>
          <a:endParaRPr lang="nl-NL" sz="1000"/>
        </a:p>
      </dgm:t>
    </dgm:pt>
    <dgm:pt modelId="{E025B3A4-1E25-49B0-A92C-4ABBA5F9F4E8}">
      <dgm:prSet phldrT="[Tekst]" custT="1"/>
      <dgm:spPr/>
      <dgm:t>
        <a:bodyPr/>
        <a:lstStyle/>
        <a:p>
          <a:r>
            <a:rPr lang="nl-NL" sz="1050"/>
            <a:t> lessen</a:t>
          </a:r>
        </a:p>
      </dgm:t>
    </dgm:pt>
    <dgm:pt modelId="{CBD99796-C36A-4FC2-BBF3-5A0F3D3F9605}" type="parTrans" cxnId="{6F1C8019-07DF-41F4-AE7C-79EEA71B8E9A}">
      <dgm:prSet/>
      <dgm:spPr/>
      <dgm:t>
        <a:bodyPr/>
        <a:lstStyle/>
        <a:p>
          <a:endParaRPr lang="nl-NL" sz="4000"/>
        </a:p>
      </dgm:t>
    </dgm:pt>
    <dgm:pt modelId="{EE69120A-681A-4778-AC67-0470E01A5275}" type="sibTrans" cxnId="{6F1C8019-07DF-41F4-AE7C-79EEA71B8E9A}">
      <dgm:prSet/>
      <dgm:spPr/>
      <dgm:t>
        <a:bodyPr/>
        <a:lstStyle/>
        <a:p>
          <a:endParaRPr lang="nl-NL" sz="4000"/>
        </a:p>
      </dgm:t>
    </dgm:pt>
    <dgm:pt modelId="{B1B95C84-B2BF-4079-A6DF-CD77495E6C98}">
      <dgm:prSet phldrT="[Tekst]" custT="1"/>
      <dgm:spPr/>
      <dgm:t>
        <a:bodyPr/>
        <a:lstStyle/>
        <a:p>
          <a:r>
            <a:rPr lang="nl-NL" sz="1050"/>
            <a:t>onderzoeksopzet bepalen om de hoofd- en deelvragen te beantwoorden  </a:t>
          </a:r>
        </a:p>
      </dgm:t>
    </dgm:pt>
    <dgm:pt modelId="{1E20751E-7170-4C70-A54C-9A61F97FB771}" type="parTrans" cxnId="{A09F31FF-3BAA-458E-B55B-0DB33F9C6495}">
      <dgm:prSet/>
      <dgm:spPr/>
      <dgm:t>
        <a:bodyPr/>
        <a:lstStyle/>
        <a:p>
          <a:endParaRPr lang="nl-NL" sz="4000"/>
        </a:p>
      </dgm:t>
    </dgm:pt>
    <dgm:pt modelId="{3265794B-D955-4126-AC96-679062E202CA}" type="sibTrans" cxnId="{A09F31FF-3BAA-458E-B55B-0DB33F9C6495}">
      <dgm:prSet custT="1"/>
      <dgm:spPr/>
      <dgm:t>
        <a:bodyPr/>
        <a:lstStyle/>
        <a:p>
          <a:endParaRPr lang="nl-NL" sz="1000"/>
        </a:p>
      </dgm:t>
    </dgm:pt>
    <dgm:pt modelId="{7CC5FC83-E284-4955-AAE4-36D49B8E3999}">
      <dgm:prSet phldrT="[Tekst]" custT="1"/>
      <dgm:spPr/>
      <dgm:t>
        <a:bodyPr/>
        <a:lstStyle/>
        <a:p>
          <a:r>
            <a:rPr lang="nl-NL" sz="1050"/>
            <a:t>lessen  </a:t>
          </a:r>
        </a:p>
      </dgm:t>
    </dgm:pt>
    <dgm:pt modelId="{D947AB5F-5E10-4D35-A13B-E7817D3E55A0}" type="parTrans" cxnId="{B4F0CBBF-51E3-44AC-8C8C-6A1AAB00F3F5}">
      <dgm:prSet/>
      <dgm:spPr/>
      <dgm:t>
        <a:bodyPr/>
        <a:lstStyle/>
        <a:p>
          <a:endParaRPr lang="nl-NL" sz="4000"/>
        </a:p>
      </dgm:t>
    </dgm:pt>
    <dgm:pt modelId="{DD3BAE66-68D9-4D42-8459-0B9694ECB33C}" type="sibTrans" cxnId="{B4F0CBBF-51E3-44AC-8C8C-6A1AAB00F3F5}">
      <dgm:prSet/>
      <dgm:spPr/>
      <dgm:t>
        <a:bodyPr/>
        <a:lstStyle/>
        <a:p>
          <a:endParaRPr lang="nl-NL" sz="4000"/>
        </a:p>
      </dgm:t>
    </dgm:pt>
    <dgm:pt modelId="{22305840-E7AD-4F03-B264-8D891551089D}">
      <dgm:prSet phldrT="[Tekst]" custT="1"/>
      <dgm:spPr/>
      <dgm:t>
        <a:bodyPr/>
        <a:lstStyle/>
        <a:p>
          <a:r>
            <a:rPr lang="nl-NL" sz="1200"/>
            <a:t>desk- en </a:t>
          </a:r>
          <a:r>
            <a:rPr lang="nl-NL" sz="1200" err="1"/>
            <a:t>fielsresearch</a:t>
          </a:r>
          <a:r>
            <a:rPr lang="nl-NL" sz="1200"/>
            <a:t> </a:t>
          </a:r>
        </a:p>
      </dgm:t>
    </dgm:pt>
    <dgm:pt modelId="{634F3132-3476-4F81-8375-6475783FADB6}" type="parTrans" cxnId="{F13C2BDC-EFF3-4ED2-9F59-2088E9B49AF7}">
      <dgm:prSet/>
      <dgm:spPr/>
      <dgm:t>
        <a:bodyPr/>
        <a:lstStyle/>
        <a:p>
          <a:endParaRPr lang="nl-NL" sz="4000"/>
        </a:p>
      </dgm:t>
    </dgm:pt>
    <dgm:pt modelId="{34DD7BF6-A8FE-43CF-AFA3-E2FB7B19E203}" type="sibTrans" cxnId="{F13C2BDC-EFF3-4ED2-9F59-2088E9B49AF7}">
      <dgm:prSet/>
      <dgm:spPr/>
      <dgm:t>
        <a:bodyPr/>
        <a:lstStyle/>
        <a:p>
          <a:endParaRPr lang="nl-NL" sz="4000"/>
        </a:p>
      </dgm:t>
    </dgm:pt>
    <dgm:pt modelId="{533226C7-63FF-43FF-9F94-7D9B957A55E0}">
      <dgm:prSet phldrT="[Tekst]" custT="1"/>
      <dgm:spPr/>
      <dgm:t>
        <a:bodyPr/>
        <a:lstStyle/>
        <a:p>
          <a:r>
            <a:rPr lang="nl-NL" sz="1050"/>
            <a:t>LA 1</a:t>
          </a:r>
        </a:p>
      </dgm:t>
    </dgm:pt>
    <dgm:pt modelId="{73EB7706-2153-4879-A0C9-36DCDB138327}" type="parTrans" cxnId="{1BCEFF83-F754-4467-AEE6-1EF1F45363B9}">
      <dgm:prSet/>
      <dgm:spPr/>
      <dgm:t>
        <a:bodyPr/>
        <a:lstStyle/>
        <a:p>
          <a:endParaRPr lang="nl-NL" sz="4000"/>
        </a:p>
      </dgm:t>
    </dgm:pt>
    <dgm:pt modelId="{E00CDA70-6A1A-484A-9940-C08DB42C82E6}" type="sibTrans" cxnId="{1BCEFF83-F754-4467-AEE6-1EF1F45363B9}">
      <dgm:prSet/>
      <dgm:spPr/>
      <dgm:t>
        <a:bodyPr/>
        <a:lstStyle/>
        <a:p>
          <a:endParaRPr lang="nl-NL" sz="4000"/>
        </a:p>
      </dgm:t>
    </dgm:pt>
    <dgm:pt modelId="{C4AB262B-8055-41BA-837E-981D113A89C2}">
      <dgm:prSet custT="1"/>
      <dgm:spPr/>
      <dgm:t>
        <a:bodyPr/>
        <a:lstStyle/>
        <a:p>
          <a:r>
            <a:rPr lang="nl-NL" sz="1050"/>
            <a:t>lessen experts</a:t>
          </a:r>
        </a:p>
      </dgm:t>
    </dgm:pt>
    <dgm:pt modelId="{1C07D55B-64AB-4CE1-A0D0-0F384EFB13A3}" type="parTrans" cxnId="{289CA116-CC51-4AA8-8744-389EDDDC54E0}">
      <dgm:prSet/>
      <dgm:spPr/>
      <dgm:t>
        <a:bodyPr/>
        <a:lstStyle/>
        <a:p>
          <a:endParaRPr lang="nl-NL" sz="4000"/>
        </a:p>
      </dgm:t>
    </dgm:pt>
    <dgm:pt modelId="{990785AB-171A-4762-84B0-B141E2EC239D}" type="sibTrans" cxnId="{289CA116-CC51-4AA8-8744-389EDDDC54E0}">
      <dgm:prSet custT="1"/>
      <dgm:spPr/>
      <dgm:t>
        <a:bodyPr/>
        <a:lstStyle/>
        <a:p>
          <a:endParaRPr lang="nl-NL" sz="1000"/>
        </a:p>
      </dgm:t>
    </dgm:pt>
    <dgm:pt modelId="{687EEFF6-517D-4A6B-B9AD-F903A2BCBCCA}">
      <dgm:prSet custT="1"/>
      <dgm:spPr/>
      <dgm:t>
        <a:bodyPr/>
        <a:lstStyle/>
        <a:p>
          <a:r>
            <a:rPr lang="nl-NL" sz="1050"/>
            <a:t>alle informatie verzamelen en analyseren en voorstel advies maken</a:t>
          </a:r>
        </a:p>
      </dgm:t>
    </dgm:pt>
    <dgm:pt modelId="{0D180C6D-9522-4E48-9A36-07F945F3D146}" type="parTrans" cxnId="{4F516ADC-C2F5-4858-AFE8-AE4A28E7C999}">
      <dgm:prSet/>
      <dgm:spPr/>
      <dgm:t>
        <a:bodyPr/>
        <a:lstStyle/>
        <a:p>
          <a:endParaRPr lang="nl-NL" sz="4000"/>
        </a:p>
      </dgm:t>
    </dgm:pt>
    <dgm:pt modelId="{1A1502CF-92CE-4E80-A339-AFEB6BE83BA9}" type="sibTrans" cxnId="{4F516ADC-C2F5-4858-AFE8-AE4A28E7C999}">
      <dgm:prSet custT="1"/>
      <dgm:spPr/>
      <dgm:t>
        <a:bodyPr/>
        <a:lstStyle/>
        <a:p>
          <a:endParaRPr lang="nl-NL" sz="1000"/>
        </a:p>
      </dgm:t>
    </dgm:pt>
    <dgm:pt modelId="{A452C1E4-8302-4DA7-9E59-20B1CCE6446D}">
      <dgm:prSet custT="1"/>
      <dgm:spPr/>
      <dgm:t>
        <a:bodyPr/>
        <a:lstStyle/>
        <a:p>
          <a:r>
            <a:rPr lang="nl-NL" sz="1050"/>
            <a:t>lessen </a:t>
          </a:r>
        </a:p>
      </dgm:t>
    </dgm:pt>
    <dgm:pt modelId="{931BF353-8CCC-4000-805B-F1D6E6138F4D}" type="parTrans" cxnId="{F71EBE1A-5164-4E29-ACB7-6FB3E3360C19}">
      <dgm:prSet/>
      <dgm:spPr/>
      <dgm:t>
        <a:bodyPr/>
        <a:lstStyle/>
        <a:p>
          <a:endParaRPr lang="nl-NL" sz="4000"/>
        </a:p>
      </dgm:t>
    </dgm:pt>
    <dgm:pt modelId="{6DED6AC8-1306-4A53-8C2B-E3ABA7B606F6}" type="sibTrans" cxnId="{F71EBE1A-5164-4E29-ACB7-6FB3E3360C19}">
      <dgm:prSet/>
      <dgm:spPr/>
      <dgm:t>
        <a:bodyPr/>
        <a:lstStyle/>
        <a:p>
          <a:endParaRPr lang="nl-NL" sz="4000"/>
        </a:p>
      </dgm:t>
    </dgm:pt>
    <dgm:pt modelId="{EE99C915-9BEA-4F1C-8115-6EE25C10A21F}">
      <dgm:prSet custT="1"/>
      <dgm:spPr/>
      <dgm:t>
        <a:bodyPr/>
        <a:lstStyle/>
        <a:p>
          <a:r>
            <a:rPr lang="nl-NL" sz="1050"/>
            <a:t>Komen tot een definitief advies om de casus aan te pakken </a:t>
          </a:r>
        </a:p>
      </dgm:t>
    </dgm:pt>
    <dgm:pt modelId="{44AA8FF8-578A-4A90-BB4D-BBDB2F8148FE}" type="parTrans" cxnId="{F0E47B96-B219-49EE-8B67-14F4DEB0E028}">
      <dgm:prSet/>
      <dgm:spPr/>
      <dgm:t>
        <a:bodyPr/>
        <a:lstStyle/>
        <a:p>
          <a:endParaRPr lang="nl-NL" sz="4000"/>
        </a:p>
      </dgm:t>
    </dgm:pt>
    <dgm:pt modelId="{BB8B8881-33BE-4FDD-B580-1BD37B544428}" type="sibTrans" cxnId="{F0E47B96-B219-49EE-8B67-14F4DEB0E028}">
      <dgm:prSet custT="1"/>
      <dgm:spPr/>
      <dgm:t>
        <a:bodyPr/>
        <a:lstStyle/>
        <a:p>
          <a:endParaRPr lang="nl-NL" sz="1000"/>
        </a:p>
      </dgm:t>
    </dgm:pt>
    <dgm:pt modelId="{23BE4B6B-9A3C-4C28-B875-A3E71EC525D7}">
      <dgm:prSet custT="1"/>
      <dgm:spPr/>
      <dgm:t>
        <a:bodyPr/>
        <a:lstStyle/>
        <a:p>
          <a:r>
            <a:rPr lang="nl-NL" sz="1050"/>
            <a:t>alle input die er ligt samenvoegen, keuzes maken &amp; iets verrassends toevoegen</a:t>
          </a:r>
        </a:p>
      </dgm:t>
    </dgm:pt>
    <dgm:pt modelId="{E8C27DCD-C3DC-4017-BA88-4335A67355D7}" type="parTrans" cxnId="{2B8F0636-1B18-47DE-B11F-C091D698C504}">
      <dgm:prSet/>
      <dgm:spPr/>
      <dgm:t>
        <a:bodyPr/>
        <a:lstStyle/>
        <a:p>
          <a:endParaRPr lang="nl-NL" sz="4000"/>
        </a:p>
      </dgm:t>
    </dgm:pt>
    <dgm:pt modelId="{6C897C9C-1A3C-4698-9FCA-62A904FE0C65}" type="sibTrans" cxnId="{2B8F0636-1B18-47DE-B11F-C091D698C504}">
      <dgm:prSet/>
      <dgm:spPr/>
      <dgm:t>
        <a:bodyPr/>
        <a:lstStyle/>
        <a:p>
          <a:endParaRPr lang="nl-NL" sz="4000"/>
        </a:p>
      </dgm:t>
    </dgm:pt>
    <dgm:pt modelId="{BA469364-BB2D-44B6-AE0A-779B0776F713}">
      <dgm:prSet custT="1"/>
      <dgm:spPr/>
      <dgm:t>
        <a:bodyPr/>
        <a:lstStyle/>
        <a:p>
          <a:r>
            <a:rPr lang="nl-NL" sz="1050"/>
            <a:t>LA 4 </a:t>
          </a:r>
        </a:p>
      </dgm:t>
    </dgm:pt>
    <dgm:pt modelId="{ECF7E623-BB3C-413E-86B5-915834F82EB1}" type="parTrans" cxnId="{977F553E-5C12-4947-9A44-2BCF1F83850C}">
      <dgm:prSet/>
      <dgm:spPr/>
      <dgm:t>
        <a:bodyPr/>
        <a:lstStyle/>
        <a:p>
          <a:endParaRPr lang="nl-NL" sz="4000"/>
        </a:p>
      </dgm:t>
    </dgm:pt>
    <dgm:pt modelId="{E6278C6F-AA1B-466D-BFD1-67221FFFF4E0}" type="sibTrans" cxnId="{977F553E-5C12-4947-9A44-2BCF1F83850C}">
      <dgm:prSet/>
      <dgm:spPr/>
      <dgm:t>
        <a:bodyPr/>
        <a:lstStyle/>
        <a:p>
          <a:endParaRPr lang="nl-NL" sz="4000"/>
        </a:p>
      </dgm:t>
    </dgm:pt>
    <dgm:pt modelId="{10DEFF70-4605-461F-8FD1-F03EED8A63BD}">
      <dgm:prSet custT="1"/>
      <dgm:spPr/>
      <dgm:t>
        <a:bodyPr/>
        <a:lstStyle/>
        <a:p>
          <a:r>
            <a:rPr lang="nl-NL" sz="1050"/>
            <a:t>Adviesrapport + presentatie voor de opdrachtgevers. </a:t>
          </a:r>
        </a:p>
      </dgm:t>
    </dgm:pt>
    <dgm:pt modelId="{13AC8894-8B71-443E-8876-57F03EF44AA5}" type="parTrans" cxnId="{4A7E3E1F-31ED-41EA-8420-A09B687554C1}">
      <dgm:prSet/>
      <dgm:spPr/>
      <dgm:t>
        <a:bodyPr/>
        <a:lstStyle/>
        <a:p>
          <a:endParaRPr lang="nl-NL" sz="4000"/>
        </a:p>
      </dgm:t>
    </dgm:pt>
    <dgm:pt modelId="{D0FFD834-A05A-4B81-AC2A-106147B88CCD}" type="sibTrans" cxnId="{4A7E3E1F-31ED-41EA-8420-A09B687554C1}">
      <dgm:prSet/>
      <dgm:spPr/>
      <dgm:t>
        <a:bodyPr/>
        <a:lstStyle/>
        <a:p>
          <a:endParaRPr lang="nl-NL" sz="4000"/>
        </a:p>
      </dgm:t>
    </dgm:pt>
    <dgm:pt modelId="{C2559C1A-3F32-41BE-AEAD-D2766F66F138}">
      <dgm:prSet custT="1"/>
      <dgm:spPr/>
      <dgm:t>
        <a:bodyPr/>
        <a:lstStyle/>
        <a:p>
          <a:r>
            <a:rPr lang="nl-NL" sz="1050"/>
            <a:t>Toets 1 = adviesrapport </a:t>
          </a:r>
        </a:p>
      </dgm:t>
    </dgm:pt>
    <dgm:pt modelId="{290CF814-F684-4137-8E9D-6B656A536B62}" type="parTrans" cxnId="{7ED7D7B1-B77A-4C65-A712-DCCD4844A623}">
      <dgm:prSet/>
      <dgm:spPr/>
      <dgm:t>
        <a:bodyPr/>
        <a:lstStyle/>
        <a:p>
          <a:endParaRPr lang="nl-NL" sz="4000"/>
        </a:p>
      </dgm:t>
    </dgm:pt>
    <dgm:pt modelId="{7DFD4276-AD8F-4B47-A39D-8E7CCCD8054D}" type="sibTrans" cxnId="{7ED7D7B1-B77A-4C65-A712-DCCD4844A623}">
      <dgm:prSet/>
      <dgm:spPr/>
      <dgm:t>
        <a:bodyPr/>
        <a:lstStyle/>
        <a:p>
          <a:endParaRPr lang="nl-NL" sz="4000"/>
        </a:p>
      </dgm:t>
    </dgm:pt>
    <dgm:pt modelId="{174CC411-16BE-4E1E-B4B0-6697C997B7CA}">
      <dgm:prSet custT="1"/>
      <dgm:spPr/>
      <dgm:t>
        <a:bodyPr/>
        <a:lstStyle/>
        <a:p>
          <a:r>
            <a:rPr lang="nl-NL" sz="1050"/>
            <a:t>Toets 2 = pecha kucha</a:t>
          </a:r>
        </a:p>
      </dgm:t>
    </dgm:pt>
    <dgm:pt modelId="{148CF3E6-E855-4C02-B8CA-A150B43AD755}" type="parTrans" cxnId="{2721DE62-A2A7-4A41-830D-D458C44F4C0F}">
      <dgm:prSet/>
      <dgm:spPr/>
      <dgm:t>
        <a:bodyPr/>
        <a:lstStyle/>
        <a:p>
          <a:endParaRPr lang="nl-NL" sz="4000"/>
        </a:p>
      </dgm:t>
    </dgm:pt>
    <dgm:pt modelId="{E28E13A5-0786-4521-98C2-69CE4B9A2EC7}" type="sibTrans" cxnId="{2721DE62-A2A7-4A41-830D-D458C44F4C0F}">
      <dgm:prSet/>
      <dgm:spPr/>
      <dgm:t>
        <a:bodyPr/>
        <a:lstStyle/>
        <a:p>
          <a:endParaRPr lang="nl-NL" sz="4000"/>
        </a:p>
      </dgm:t>
    </dgm:pt>
    <dgm:pt modelId="{9B909753-0A87-4FA3-A8D7-450E70CD8E59}">
      <dgm:prSet phldrT="[Tekst]" custT="1"/>
      <dgm:spPr/>
      <dgm:t>
        <a:bodyPr/>
        <a:lstStyle/>
        <a:p>
          <a:r>
            <a:rPr lang="nl-NL" sz="1050"/>
            <a:t>onderzoek concreet maken en uitvoeren  </a:t>
          </a:r>
        </a:p>
      </dgm:t>
    </dgm:pt>
    <dgm:pt modelId="{126F44E1-2527-48CF-97EF-118CF17F42B6}" type="parTrans" cxnId="{88B17E37-9661-41E3-8F5A-EB7B719D05BA}">
      <dgm:prSet/>
      <dgm:spPr/>
      <dgm:t>
        <a:bodyPr/>
        <a:lstStyle/>
        <a:p>
          <a:endParaRPr lang="nl-NL" sz="4000"/>
        </a:p>
      </dgm:t>
    </dgm:pt>
    <dgm:pt modelId="{A30A5D85-8A50-4D7C-B30C-2F45CF46837E}" type="sibTrans" cxnId="{88B17E37-9661-41E3-8F5A-EB7B719D05BA}">
      <dgm:prSet custT="1"/>
      <dgm:spPr/>
      <dgm:t>
        <a:bodyPr/>
        <a:lstStyle/>
        <a:p>
          <a:endParaRPr lang="nl-NL" sz="1000"/>
        </a:p>
      </dgm:t>
    </dgm:pt>
    <dgm:pt modelId="{1DE83CD3-7783-4308-82EE-134372C1B41F}">
      <dgm:prSet phldrT="[Tekst]" custT="1"/>
      <dgm:spPr/>
      <dgm:t>
        <a:bodyPr/>
        <a:lstStyle/>
        <a:p>
          <a:r>
            <a:rPr lang="nl-NL" sz="1050"/>
            <a:t>desk research + theoretisch kader onderzoeken </a:t>
          </a:r>
        </a:p>
      </dgm:t>
    </dgm:pt>
    <dgm:pt modelId="{01CAD2F8-7735-4315-A915-5CFED0878917}" type="parTrans" cxnId="{74D412AD-52AC-49D2-97A8-BEE43C970E74}">
      <dgm:prSet/>
      <dgm:spPr/>
      <dgm:t>
        <a:bodyPr/>
        <a:lstStyle/>
        <a:p>
          <a:endParaRPr lang="nl-NL" sz="4000"/>
        </a:p>
      </dgm:t>
    </dgm:pt>
    <dgm:pt modelId="{7B7C2DBE-C99E-4ED0-AFFD-06E60E0759FE}" type="sibTrans" cxnId="{74D412AD-52AC-49D2-97A8-BEE43C970E74}">
      <dgm:prSet/>
      <dgm:spPr/>
      <dgm:t>
        <a:bodyPr/>
        <a:lstStyle/>
        <a:p>
          <a:endParaRPr lang="nl-NL" sz="4000"/>
        </a:p>
      </dgm:t>
    </dgm:pt>
    <dgm:pt modelId="{A4422B34-C15B-46D9-A0CB-4AEDC1D6597D}">
      <dgm:prSet phldrT="[Tekst]" custT="1"/>
      <dgm:spPr/>
      <dgm:t>
        <a:bodyPr/>
        <a:lstStyle/>
        <a:p>
          <a:r>
            <a:rPr lang="nl-NL" sz="1050"/>
            <a:t>field research</a:t>
          </a:r>
        </a:p>
      </dgm:t>
    </dgm:pt>
    <dgm:pt modelId="{8D9645DC-6A96-432F-A6D8-2EF3AD2AEE7B}" type="parTrans" cxnId="{7060584C-A150-4ECD-B547-AA5EDBDDBCF2}">
      <dgm:prSet/>
      <dgm:spPr/>
      <dgm:t>
        <a:bodyPr/>
        <a:lstStyle/>
        <a:p>
          <a:endParaRPr lang="nl-NL" sz="4000"/>
        </a:p>
      </dgm:t>
    </dgm:pt>
    <dgm:pt modelId="{C90A28E9-3433-45EB-81CB-C99CAAAB5A64}" type="sibTrans" cxnId="{7060584C-A150-4ECD-B547-AA5EDBDDBCF2}">
      <dgm:prSet/>
      <dgm:spPr/>
      <dgm:t>
        <a:bodyPr/>
        <a:lstStyle/>
        <a:p>
          <a:endParaRPr lang="nl-NL" sz="4000"/>
        </a:p>
      </dgm:t>
    </dgm:pt>
    <dgm:pt modelId="{D32FDC51-969D-4A66-BE9C-9FAC89037F6D}">
      <dgm:prSet custT="1"/>
      <dgm:spPr/>
      <dgm:t>
        <a:bodyPr/>
        <a:lstStyle/>
        <a:p>
          <a:r>
            <a:rPr lang="nl-NL" sz="1050"/>
            <a:t>LA 2</a:t>
          </a:r>
        </a:p>
      </dgm:t>
    </dgm:pt>
    <dgm:pt modelId="{7A8CDDB9-0224-4C0B-9714-39BC585D4CF3}" type="parTrans" cxnId="{8AF4C3B2-7132-4CDA-B21A-C785A50B2C53}">
      <dgm:prSet/>
      <dgm:spPr/>
      <dgm:t>
        <a:bodyPr/>
        <a:lstStyle/>
        <a:p>
          <a:endParaRPr lang="nl-NL" sz="4000"/>
        </a:p>
      </dgm:t>
    </dgm:pt>
    <dgm:pt modelId="{2297D726-3853-48E9-A031-4FCFFCDFABEF}" type="sibTrans" cxnId="{8AF4C3B2-7132-4CDA-B21A-C785A50B2C53}">
      <dgm:prSet/>
      <dgm:spPr/>
      <dgm:t>
        <a:bodyPr/>
        <a:lstStyle/>
        <a:p>
          <a:endParaRPr lang="nl-NL" sz="4000"/>
        </a:p>
      </dgm:t>
    </dgm:pt>
    <dgm:pt modelId="{8C9470CF-C145-4FFB-BCA4-E9AB5AF41CE1}">
      <dgm:prSet custT="1"/>
      <dgm:spPr/>
      <dgm:t>
        <a:bodyPr/>
        <a:lstStyle/>
        <a:p>
          <a:r>
            <a:rPr lang="nl-NL" sz="1050"/>
            <a:t>LA 3</a:t>
          </a:r>
        </a:p>
      </dgm:t>
    </dgm:pt>
    <dgm:pt modelId="{EF4E0B0E-2170-45FC-BBF4-E7866813BB7C}" type="parTrans" cxnId="{C380534B-0F10-42B0-8253-19CB09F02B96}">
      <dgm:prSet/>
      <dgm:spPr/>
      <dgm:t>
        <a:bodyPr/>
        <a:lstStyle/>
        <a:p>
          <a:endParaRPr lang="nl-NL" sz="4000"/>
        </a:p>
      </dgm:t>
    </dgm:pt>
    <dgm:pt modelId="{D74EFE20-7976-40D7-A7A8-56EBCAAC20E1}" type="sibTrans" cxnId="{C380534B-0F10-42B0-8253-19CB09F02B96}">
      <dgm:prSet/>
      <dgm:spPr/>
      <dgm:t>
        <a:bodyPr/>
        <a:lstStyle/>
        <a:p>
          <a:endParaRPr lang="nl-NL" sz="4000"/>
        </a:p>
      </dgm:t>
    </dgm:pt>
    <dgm:pt modelId="{831F7710-F0C2-413E-A942-0014B3376FDA}">
      <dgm:prSet custT="1"/>
      <dgm:spPr/>
      <dgm:t>
        <a:bodyPr/>
        <a:lstStyle/>
        <a:p>
          <a:r>
            <a:rPr lang="nl-NL" sz="1050"/>
            <a:t>bespreken met  opdrachtgever </a:t>
          </a:r>
        </a:p>
      </dgm:t>
    </dgm:pt>
    <dgm:pt modelId="{0F161ADF-5B61-42F8-96D7-2821BE6149DD}" type="parTrans" cxnId="{2BC13C4C-B2C7-4FD0-A0C8-19C90710623C}">
      <dgm:prSet/>
      <dgm:spPr/>
      <dgm:t>
        <a:bodyPr/>
        <a:lstStyle/>
        <a:p>
          <a:endParaRPr lang="nl-NL" sz="4000"/>
        </a:p>
      </dgm:t>
    </dgm:pt>
    <dgm:pt modelId="{F9AF7A7F-5F47-45C2-A0BE-9902E17BA1EB}" type="sibTrans" cxnId="{2BC13C4C-B2C7-4FD0-A0C8-19C90710623C}">
      <dgm:prSet/>
      <dgm:spPr/>
      <dgm:t>
        <a:bodyPr/>
        <a:lstStyle/>
        <a:p>
          <a:endParaRPr lang="nl-NL" sz="4000"/>
        </a:p>
      </dgm:t>
    </dgm:pt>
    <dgm:pt modelId="{98FA2B25-0040-4E05-A844-7A6D3DCFF61A}" type="pres">
      <dgm:prSet presAssocID="{69E9C5D5-C8F6-46F2-BD90-D68E02987FE3}" presName="linearFlow" presStyleCnt="0">
        <dgm:presLayoutVars>
          <dgm:dir/>
          <dgm:animLvl val="lvl"/>
          <dgm:resizeHandles val="exact"/>
        </dgm:presLayoutVars>
      </dgm:prSet>
      <dgm:spPr/>
    </dgm:pt>
    <dgm:pt modelId="{95170E57-89D3-4611-A39E-940497780F5C}" type="pres">
      <dgm:prSet presAssocID="{DCB99545-D3C5-4227-B8BA-16CF993202B7}" presName="composite" presStyleCnt="0"/>
      <dgm:spPr/>
    </dgm:pt>
    <dgm:pt modelId="{670EBD2E-02FB-403C-B111-14716A7786F8}" type="pres">
      <dgm:prSet presAssocID="{DCB99545-D3C5-4227-B8BA-16CF993202B7}" presName="parTx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48B4DE52-0B05-4081-88B8-8E48D2822B0E}" type="pres">
      <dgm:prSet presAssocID="{DCB99545-D3C5-4227-B8BA-16CF993202B7}" presName="parSh" presStyleLbl="node1" presStyleIdx="0" presStyleCnt="8"/>
      <dgm:spPr/>
    </dgm:pt>
    <dgm:pt modelId="{F3A4AA0F-DAA0-4340-AD2A-ADB77A0AC2A5}" type="pres">
      <dgm:prSet presAssocID="{DCB99545-D3C5-4227-B8BA-16CF993202B7}" presName="desTx" presStyleLbl="fgAcc1" presStyleIdx="0" presStyleCnt="8" custLinFactNeighborX="8943" custLinFactNeighborY="21045">
        <dgm:presLayoutVars>
          <dgm:bulletEnabled val="1"/>
        </dgm:presLayoutVars>
      </dgm:prSet>
      <dgm:spPr/>
    </dgm:pt>
    <dgm:pt modelId="{6C2F4884-7CA1-4860-A10A-4A7F3316BF4F}" type="pres">
      <dgm:prSet presAssocID="{7C7E7764-1E0B-4833-86FB-B1B7D9E4DFA0}" presName="sibTrans" presStyleLbl="sibTrans2D1" presStyleIdx="0" presStyleCnt="7"/>
      <dgm:spPr/>
    </dgm:pt>
    <dgm:pt modelId="{F2BE15B1-E2D7-4410-ABAD-9EBE01F176B2}" type="pres">
      <dgm:prSet presAssocID="{7C7E7764-1E0B-4833-86FB-B1B7D9E4DFA0}" presName="connTx" presStyleLbl="sibTrans2D1" presStyleIdx="0" presStyleCnt="7"/>
      <dgm:spPr/>
    </dgm:pt>
    <dgm:pt modelId="{FB9A65EB-B802-45C0-BE27-A691433824A5}" type="pres">
      <dgm:prSet presAssocID="{76504E91-B1BE-4C9E-92E6-AA0204D1023C}" presName="composite" presStyleCnt="0"/>
      <dgm:spPr/>
    </dgm:pt>
    <dgm:pt modelId="{496BEC97-BF70-4352-A2BC-76DAE4C5C614}" type="pres">
      <dgm:prSet presAssocID="{76504E91-B1BE-4C9E-92E6-AA0204D1023C}" presName="parTx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57F9EB80-3648-45F1-937E-B52C1A339293}" type="pres">
      <dgm:prSet presAssocID="{76504E91-B1BE-4C9E-92E6-AA0204D1023C}" presName="parSh" presStyleLbl="node1" presStyleIdx="1" presStyleCnt="8" custScaleY="165404"/>
      <dgm:spPr/>
    </dgm:pt>
    <dgm:pt modelId="{CFBCF782-2FA2-46BC-BE23-3D7E2A3DCC52}" type="pres">
      <dgm:prSet presAssocID="{76504E91-B1BE-4C9E-92E6-AA0204D1023C}" presName="desTx" presStyleLbl="fgAcc1" presStyleIdx="1" presStyleCnt="8" custLinFactNeighborX="5110" custLinFactNeighborY="18892">
        <dgm:presLayoutVars>
          <dgm:bulletEnabled val="1"/>
        </dgm:presLayoutVars>
      </dgm:prSet>
      <dgm:spPr/>
    </dgm:pt>
    <dgm:pt modelId="{18E3648F-74A3-4D68-B8B9-D604699B3038}" type="pres">
      <dgm:prSet presAssocID="{049FC723-E644-4597-8CA7-D9C8F1096F60}" presName="sibTrans" presStyleLbl="sibTrans2D1" presStyleIdx="1" presStyleCnt="7"/>
      <dgm:spPr/>
    </dgm:pt>
    <dgm:pt modelId="{CBDA4E13-0916-4211-B93D-EC0472A669D4}" type="pres">
      <dgm:prSet presAssocID="{049FC723-E644-4597-8CA7-D9C8F1096F60}" presName="connTx" presStyleLbl="sibTrans2D1" presStyleIdx="1" presStyleCnt="7"/>
      <dgm:spPr/>
    </dgm:pt>
    <dgm:pt modelId="{F7076A64-1BC1-4B28-9948-1AC1F1ED9949}" type="pres">
      <dgm:prSet presAssocID="{B1B95C84-B2BF-4079-A6DF-CD77495E6C98}" presName="composite" presStyleCnt="0"/>
      <dgm:spPr/>
    </dgm:pt>
    <dgm:pt modelId="{AE3758A5-398B-4C91-919A-5F9BBCA08A6E}" type="pres">
      <dgm:prSet presAssocID="{B1B95C84-B2BF-4079-A6DF-CD77495E6C98}" presName="parTx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5B59797E-8AE8-409D-B2A3-1A577AAED51F}" type="pres">
      <dgm:prSet presAssocID="{B1B95C84-B2BF-4079-A6DF-CD77495E6C98}" presName="parSh" presStyleLbl="node1" presStyleIdx="2" presStyleCnt="8" custScaleY="143506" custLinFactNeighborX="5104" custLinFactNeighborY="-61617"/>
      <dgm:spPr/>
    </dgm:pt>
    <dgm:pt modelId="{436B300E-86DF-4F06-B5FB-CDF6888D6D34}" type="pres">
      <dgm:prSet presAssocID="{B1B95C84-B2BF-4079-A6DF-CD77495E6C98}" presName="desTx" presStyleLbl="fgAcc1" presStyleIdx="2" presStyleCnt="8" custLinFactNeighborX="4399" custLinFactNeighborY="16639">
        <dgm:presLayoutVars>
          <dgm:bulletEnabled val="1"/>
        </dgm:presLayoutVars>
      </dgm:prSet>
      <dgm:spPr/>
    </dgm:pt>
    <dgm:pt modelId="{EA26E0A9-D103-461A-BB0F-3FFDD255F87F}" type="pres">
      <dgm:prSet presAssocID="{3265794B-D955-4126-AC96-679062E202CA}" presName="sibTrans" presStyleLbl="sibTrans2D1" presStyleIdx="2" presStyleCnt="7"/>
      <dgm:spPr/>
    </dgm:pt>
    <dgm:pt modelId="{9D0B60BB-96DE-4A54-9CE9-625D95B5577D}" type="pres">
      <dgm:prSet presAssocID="{3265794B-D955-4126-AC96-679062E202CA}" presName="connTx" presStyleLbl="sibTrans2D1" presStyleIdx="2" presStyleCnt="7"/>
      <dgm:spPr/>
    </dgm:pt>
    <dgm:pt modelId="{23FBE04E-B40D-4CB9-A258-A46F498FAB65}" type="pres">
      <dgm:prSet presAssocID="{9B909753-0A87-4FA3-A8D7-450E70CD8E59}" presName="composite" presStyleCnt="0"/>
      <dgm:spPr/>
    </dgm:pt>
    <dgm:pt modelId="{168FC2DA-5CB7-4BFE-A20C-4259E3C25460}" type="pres">
      <dgm:prSet presAssocID="{9B909753-0A87-4FA3-A8D7-450E70CD8E59}" presName="parTx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7BA08634-40BB-4DD2-93C8-6CDE305107BC}" type="pres">
      <dgm:prSet presAssocID="{9B909753-0A87-4FA3-A8D7-450E70CD8E59}" presName="parSh" presStyleLbl="node1" presStyleIdx="3" presStyleCnt="8" custScaleY="104774" custLinFactNeighborX="3828" custLinFactNeighborY="-3484"/>
      <dgm:spPr/>
    </dgm:pt>
    <dgm:pt modelId="{B98FA19E-D2DC-4D32-B2FF-86FB25D44946}" type="pres">
      <dgm:prSet presAssocID="{9B909753-0A87-4FA3-A8D7-450E70CD8E59}" presName="desTx" presStyleLbl="fgAcc1" presStyleIdx="3" presStyleCnt="8" custLinFactNeighborX="-3833" custLinFactNeighborY="15568">
        <dgm:presLayoutVars>
          <dgm:bulletEnabled val="1"/>
        </dgm:presLayoutVars>
      </dgm:prSet>
      <dgm:spPr/>
    </dgm:pt>
    <dgm:pt modelId="{1D9FE726-10CE-4354-8547-420BB7210FC9}" type="pres">
      <dgm:prSet presAssocID="{A30A5D85-8A50-4D7C-B30C-2F45CF46837E}" presName="sibTrans" presStyleLbl="sibTrans2D1" presStyleIdx="3" presStyleCnt="7"/>
      <dgm:spPr/>
    </dgm:pt>
    <dgm:pt modelId="{F4CFBF0C-E40B-42C3-B44D-3E8960CA41BE}" type="pres">
      <dgm:prSet presAssocID="{A30A5D85-8A50-4D7C-B30C-2F45CF46837E}" presName="connTx" presStyleLbl="sibTrans2D1" presStyleIdx="3" presStyleCnt="7"/>
      <dgm:spPr/>
    </dgm:pt>
    <dgm:pt modelId="{6DD4DF7A-1E9D-439D-9517-796EE2F1675E}" type="pres">
      <dgm:prSet presAssocID="{C4AB262B-8055-41BA-837E-981D113A89C2}" presName="composite" presStyleCnt="0"/>
      <dgm:spPr/>
    </dgm:pt>
    <dgm:pt modelId="{C684158B-CACD-44F3-B02A-D694EB33867E}" type="pres">
      <dgm:prSet presAssocID="{C4AB262B-8055-41BA-837E-981D113A89C2}" presName="parTx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C2EB3D51-A811-4A50-B56A-FD611E7F1564}" type="pres">
      <dgm:prSet presAssocID="{C4AB262B-8055-41BA-837E-981D113A89C2}" presName="parSh" presStyleLbl="node1" presStyleIdx="4" presStyleCnt="8"/>
      <dgm:spPr/>
    </dgm:pt>
    <dgm:pt modelId="{E9E45697-0731-42C1-A423-CCB48125A533}" type="pres">
      <dgm:prSet presAssocID="{C4AB262B-8055-41BA-837E-981D113A89C2}" presName="desTx" presStyleLbl="fgAcc1" presStyleIdx="4" presStyleCnt="8" custLinFactNeighborX="2555" custLinFactNeighborY="12184">
        <dgm:presLayoutVars>
          <dgm:bulletEnabled val="1"/>
        </dgm:presLayoutVars>
      </dgm:prSet>
      <dgm:spPr/>
    </dgm:pt>
    <dgm:pt modelId="{D91D888D-F606-4239-A6BC-8569B8C722F8}" type="pres">
      <dgm:prSet presAssocID="{990785AB-171A-4762-84B0-B141E2EC239D}" presName="sibTrans" presStyleLbl="sibTrans2D1" presStyleIdx="4" presStyleCnt="7"/>
      <dgm:spPr/>
    </dgm:pt>
    <dgm:pt modelId="{CA25E712-3F7A-4900-9001-501DFE51BD91}" type="pres">
      <dgm:prSet presAssocID="{990785AB-171A-4762-84B0-B141E2EC239D}" presName="connTx" presStyleLbl="sibTrans2D1" presStyleIdx="4" presStyleCnt="7"/>
      <dgm:spPr/>
    </dgm:pt>
    <dgm:pt modelId="{EF03921D-7717-4FDD-9E47-F808CAD51B7B}" type="pres">
      <dgm:prSet presAssocID="{687EEFF6-517D-4A6B-B9AD-F903A2BCBCCA}" presName="composite" presStyleCnt="0"/>
      <dgm:spPr/>
    </dgm:pt>
    <dgm:pt modelId="{BB0953FA-E44C-482B-8A58-56B58E49592F}" type="pres">
      <dgm:prSet presAssocID="{687EEFF6-517D-4A6B-B9AD-F903A2BCBCCA}" presName="parTx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553114A8-BEBF-481D-87FE-8B44BA1CCDAB}" type="pres">
      <dgm:prSet presAssocID="{687EEFF6-517D-4A6B-B9AD-F903A2BCBCCA}" presName="parSh" presStyleLbl="node1" presStyleIdx="5" presStyleCnt="8"/>
      <dgm:spPr/>
    </dgm:pt>
    <dgm:pt modelId="{EF445435-22DD-4B03-8FFC-1C9DD50156CF}" type="pres">
      <dgm:prSet presAssocID="{687EEFF6-517D-4A6B-B9AD-F903A2BCBCCA}" presName="desTx" presStyleLbl="fgAcc1" presStyleIdx="5" presStyleCnt="8" custLinFactNeighborX="5111" custLinFactNeighborY="33845">
        <dgm:presLayoutVars>
          <dgm:bulletEnabled val="1"/>
        </dgm:presLayoutVars>
      </dgm:prSet>
      <dgm:spPr/>
    </dgm:pt>
    <dgm:pt modelId="{612F6843-F2AE-46B2-A4C6-FF62D62EBB6E}" type="pres">
      <dgm:prSet presAssocID="{1A1502CF-92CE-4E80-A339-AFEB6BE83BA9}" presName="sibTrans" presStyleLbl="sibTrans2D1" presStyleIdx="5" presStyleCnt="7"/>
      <dgm:spPr/>
    </dgm:pt>
    <dgm:pt modelId="{286D597A-63C0-4BCE-BEED-FFFE10AF7DBE}" type="pres">
      <dgm:prSet presAssocID="{1A1502CF-92CE-4E80-A339-AFEB6BE83BA9}" presName="connTx" presStyleLbl="sibTrans2D1" presStyleIdx="5" presStyleCnt="7"/>
      <dgm:spPr/>
    </dgm:pt>
    <dgm:pt modelId="{F300CC13-F34C-4DF5-8AC5-3701B6AE648C}" type="pres">
      <dgm:prSet presAssocID="{EE99C915-9BEA-4F1C-8115-6EE25C10A21F}" presName="composite" presStyleCnt="0"/>
      <dgm:spPr/>
    </dgm:pt>
    <dgm:pt modelId="{4050BA64-2A24-4E5B-A072-07954ABFF4AA}" type="pres">
      <dgm:prSet presAssocID="{EE99C915-9BEA-4F1C-8115-6EE25C10A21F}" presName="parTx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52B09B90-8CEC-4A45-AA33-4C8BEC351C86}" type="pres">
      <dgm:prSet presAssocID="{EE99C915-9BEA-4F1C-8115-6EE25C10A21F}" presName="parSh" presStyleLbl="node1" presStyleIdx="6" presStyleCnt="8"/>
      <dgm:spPr/>
    </dgm:pt>
    <dgm:pt modelId="{6A710DBA-C149-4D17-B477-0DA825D799CE}" type="pres">
      <dgm:prSet presAssocID="{EE99C915-9BEA-4F1C-8115-6EE25C10A21F}" presName="desTx" presStyleLbl="fgAcc1" presStyleIdx="6" presStyleCnt="8" custLinFactNeighborX="17886" custLinFactNeighborY="10830">
        <dgm:presLayoutVars>
          <dgm:bulletEnabled val="1"/>
        </dgm:presLayoutVars>
      </dgm:prSet>
      <dgm:spPr/>
    </dgm:pt>
    <dgm:pt modelId="{1A72ECA5-ECB9-417A-B2FF-53F1C358EB2C}" type="pres">
      <dgm:prSet presAssocID="{BB8B8881-33BE-4FDD-B580-1BD37B544428}" presName="sibTrans" presStyleLbl="sibTrans2D1" presStyleIdx="6" presStyleCnt="7"/>
      <dgm:spPr/>
    </dgm:pt>
    <dgm:pt modelId="{15B35690-47AB-4E16-880F-51728219C0EB}" type="pres">
      <dgm:prSet presAssocID="{BB8B8881-33BE-4FDD-B580-1BD37B544428}" presName="connTx" presStyleLbl="sibTrans2D1" presStyleIdx="6" presStyleCnt="7"/>
      <dgm:spPr/>
    </dgm:pt>
    <dgm:pt modelId="{7F54BB7E-F638-4EE8-A9DD-A24D3207A2C1}" type="pres">
      <dgm:prSet presAssocID="{10DEFF70-4605-461F-8FD1-F03EED8A63BD}" presName="composite" presStyleCnt="0"/>
      <dgm:spPr/>
    </dgm:pt>
    <dgm:pt modelId="{D46F3A4F-6047-41DE-BF81-E702B0B1A538}" type="pres">
      <dgm:prSet presAssocID="{10DEFF70-4605-461F-8FD1-F03EED8A63BD}" presName="parTx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9D2BA4EF-8842-47E8-9965-E40963E62B2B}" type="pres">
      <dgm:prSet presAssocID="{10DEFF70-4605-461F-8FD1-F03EED8A63BD}" presName="parSh" presStyleLbl="node1" presStyleIdx="7" presStyleCnt="8"/>
      <dgm:spPr/>
    </dgm:pt>
    <dgm:pt modelId="{1196212E-E827-4F1B-8C39-7373FF422A7D}" type="pres">
      <dgm:prSet presAssocID="{10DEFF70-4605-461F-8FD1-F03EED8A63BD}" presName="desTx" presStyleLbl="fgAcc1" presStyleIdx="7" presStyleCnt="8" custLinFactNeighborX="11498" custLinFactNeighborY="12861">
        <dgm:presLayoutVars>
          <dgm:bulletEnabled val="1"/>
        </dgm:presLayoutVars>
      </dgm:prSet>
      <dgm:spPr/>
    </dgm:pt>
  </dgm:ptLst>
  <dgm:cxnLst>
    <dgm:cxn modelId="{C3BADF04-E53A-42C7-B487-C839FB3056A5}" srcId="{69E9C5D5-C8F6-46F2-BD90-D68E02987FE3}" destId="{76504E91-B1BE-4C9E-92E6-AA0204D1023C}" srcOrd="1" destOrd="0" parTransId="{7814489F-6C53-4A8C-BF6F-7BF4E55FB433}" sibTransId="{049FC723-E644-4597-8CA7-D9C8F1096F60}"/>
    <dgm:cxn modelId="{BC749016-FBBB-4836-B17D-68304B9EB9FE}" type="presOf" srcId="{8C9470CF-C145-4FFB-BCA4-E9AB5AF41CE1}" destId="{EF445435-22DD-4B03-8FFC-1C9DD50156CF}" srcOrd="0" destOrd="1" presId="urn:microsoft.com/office/officeart/2005/8/layout/process3"/>
    <dgm:cxn modelId="{289CA116-CC51-4AA8-8744-389EDDDC54E0}" srcId="{69E9C5D5-C8F6-46F2-BD90-D68E02987FE3}" destId="{C4AB262B-8055-41BA-837E-981D113A89C2}" srcOrd="4" destOrd="0" parTransId="{1C07D55B-64AB-4CE1-A0D0-0F384EFB13A3}" sibTransId="{990785AB-171A-4762-84B0-B141E2EC239D}"/>
    <dgm:cxn modelId="{6F1C8019-07DF-41F4-AE7C-79EEA71B8E9A}" srcId="{76504E91-B1BE-4C9E-92E6-AA0204D1023C}" destId="{E025B3A4-1E25-49B0-A92C-4ABBA5F9F4E8}" srcOrd="0" destOrd="0" parTransId="{CBD99796-C36A-4FC2-BBF3-5A0F3D3F9605}" sibTransId="{EE69120A-681A-4778-AC67-0470E01A5275}"/>
    <dgm:cxn modelId="{F71EBE1A-5164-4E29-ACB7-6FB3E3360C19}" srcId="{687EEFF6-517D-4A6B-B9AD-F903A2BCBCCA}" destId="{A452C1E4-8302-4DA7-9E59-20B1CCE6446D}" srcOrd="0" destOrd="0" parTransId="{931BF353-8CCC-4000-805B-F1D6E6138F4D}" sibTransId="{6DED6AC8-1306-4A53-8C2B-E3ABA7B606F6}"/>
    <dgm:cxn modelId="{3402421C-7B7D-42A2-859F-185B5D526CBF}" type="presOf" srcId="{831F7710-F0C2-413E-A942-0014B3376FDA}" destId="{EF445435-22DD-4B03-8FFC-1C9DD50156CF}" srcOrd="0" destOrd="2" presId="urn:microsoft.com/office/officeart/2005/8/layout/process3"/>
    <dgm:cxn modelId="{3C743D1F-5ACC-4721-817B-C1BB66F8BFEF}" type="presOf" srcId="{A30A5D85-8A50-4D7C-B30C-2F45CF46837E}" destId="{1D9FE726-10CE-4354-8547-420BB7210FC9}" srcOrd="0" destOrd="0" presId="urn:microsoft.com/office/officeart/2005/8/layout/process3"/>
    <dgm:cxn modelId="{4A7E3E1F-31ED-41EA-8420-A09B687554C1}" srcId="{69E9C5D5-C8F6-46F2-BD90-D68E02987FE3}" destId="{10DEFF70-4605-461F-8FD1-F03EED8A63BD}" srcOrd="7" destOrd="0" parTransId="{13AC8894-8B71-443E-8876-57F03EF44AA5}" sibTransId="{D0FFD834-A05A-4B81-AC2A-106147B88CCD}"/>
    <dgm:cxn modelId="{43CF8A25-727F-4CF9-9AAA-AD86A1F72DAF}" type="presOf" srcId="{DCB99545-D3C5-4227-B8BA-16CF993202B7}" destId="{48B4DE52-0B05-4081-88B8-8E48D2822B0E}" srcOrd="1" destOrd="0" presId="urn:microsoft.com/office/officeart/2005/8/layout/process3"/>
    <dgm:cxn modelId="{845CB325-CCB3-4469-8E17-CFD65EC4FAD4}" type="presOf" srcId="{EE99C915-9BEA-4F1C-8115-6EE25C10A21F}" destId="{52B09B90-8CEC-4A45-AA33-4C8BEC351C86}" srcOrd="1" destOrd="0" presId="urn:microsoft.com/office/officeart/2005/8/layout/process3"/>
    <dgm:cxn modelId="{ACBC802A-33EC-4B58-B004-0F1DB4D24D58}" type="presOf" srcId="{69E9C5D5-C8F6-46F2-BD90-D68E02987FE3}" destId="{98FA2B25-0040-4E05-A844-7A6D3DCFF61A}" srcOrd="0" destOrd="0" presId="urn:microsoft.com/office/officeart/2005/8/layout/process3"/>
    <dgm:cxn modelId="{0F83D331-27B2-4EC2-92E1-47F753DF1A56}" type="presOf" srcId="{174CC411-16BE-4E1E-B4B0-6697C997B7CA}" destId="{1196212E-E827-4F1B-8C39-7373FF422A7D}" srcOrd="0" destOrd="1" presId="urn:microsoft.com/office/officeart/2005/8/layout/process3"/>
    <dgm:cxn modelId="{2B8F0636-1B18-47DE-B11F-C091D698C504}" srcId="{EE99C915-9BEA-4F1C-8115-6EE25C10A21F}" destId="{23BE4B6B-9A3C-4C28-B875-A3E71EC525D7}" srcOrd="0" destOrd="0" parTransId="{E8C27DCD-C3DC-4017-BA88-4335A67355D7}" sibTransId="{6C897C9C-1A3C-4698-9FCA-62A904FE0C65}"/>
    <dgm:cxn modelId="{88B17E37-9661-41E3-8F5A-EB7B719D05BA}" srcId="{69E9C5D5-C8F6-46F2-BD90-D68E02987FE3}" destId="{9B909753-0A87-4FA3-A8D7-450E70CD8E59}" srcOrd="3" destOrd="0" parTransId="{126F44E1-2527-48CF-97EF-118CF17F42B6}" sibTransId="{A30A5D85-8A50-4D7C-B30C-2F45CF46837E}"/>
    <dgm:cxn modelId="{6411483A-A282-4D34-9BC0-D9DCBF5E5CEB}" type="presOf" srcId="{990785AB-171A-4762-84B0-B141E2EC239D}" destId="{CA25E712-3F7A-4900-9001-501DFE51BD91}" srcOrd="1" destOrd="0" presId="urn:microsoft.com/office/officeart/2005/8/layout/process3"/>
    <dgm:cxn modelId="{977F553E-5C12-4947-9A44-2BCF1F83850C}" srcId="{EE99C915-9BEA-4F1C-8115-6EE25C10A21F}" destId="{BA469364-BB2D-44B6-AE0A-779B0776F713}" srcOrd="1" destOrd="0" parTransId="{ECF7E623-BB3C-413E-86B5-915834F82EB1}" sibTransId="{E6278C6F-AA1B-466D-BFD1-67221FFFF4E0}"/>
    <dgm:cxn modelId="{30EEB55E-9D9F-4FF3-9CC3-AE2E4A64C043}" type="presOf" srcId="{049FC723-E644-4597-8CA7-D9C8F1096F60}" destId="{18E3648F-74A3-4D68-B8B9-D604699B3038}" srcOrd="0" destOrd="0" presId="urn:microsoft.com/office/officeart/2005/8/layout/process3"/>
    <dgm:cxn modelId="{2F5E8B5F-D0D3-4804-B173-9CBB7C6906EC}" type="presOf" srcId="{E025B3A4-1E25-49B0-A92C-4ABBA5F9F4E8}" destId="{CFBCF782-2FA2-46BC-BE23-3D7E2A3DCC52}" srcOrd="0" destOrd="0" presId="urn:microsoft.com/office/officeart/2005/8/layout/process3"/>
    <dgm:cxn modelId="{E8A5FF60-10F8-446E-A548-A6DD71E8ED06}" type="presOf" srcId="{3265794B-D955-4126-AC96-679062E202CA}" destId="{9D0B60BB-96DE-4A54-9CE9-625D95B5577D}" srcOrd="1" destOrd="0" presId="urn:microsoft.com/office/officeart/2005/8/layout/process3"/>
    <dgm:cxn modelId="{F645A242-1FDF-4D24-B7CB-AB7161975A08}" type="presOf" srcId="{EE99C915-9BEA-4F1C-8115-6EE25C10A21F}" destId="{4050BA64-2A24-4E5B-A072-07954ABFF4AA}" srcOrd="0" destOrd="0" presId="urn:microsoft.com/office/officeart/2005/8/layout/process3"/>
    <dgm:cxn modelId="{2721DE62-A2A7-4A41-830D-D458C44F4C0F}" srcId="{10DEFF70-4605-461F-8FD1-F03EED8A63BD}" destId="{174CC411-16BE-4E1E-B4B0-6697C997B7CA}" srcOrd="1" destOrd="0" parTransId="{148CF3E6-E855-4C02-B8CA-A150B43AD755}" sibTransId="{E28E13A5-0786-4521-98C2-69CE4B9A2EC7}"/>
    <dgm:cxn modelId="{28B5DD63-7B53-4390-875C-F8067FC273BC}" type="presOf" srcId="{9B909753-0A87-4FA3-A8D7-450E70CD8E59}" destId="{168FC2DA-5CB7-4BFE-A20C-4259E3C25460}" srcOrd="0" destOrd="0" presId="urn:microsoft.com/office/officeart/2005/8/layout/process3"/>
    <dgm:cxn modelId="{E26D8068-48FD-4CDF-A6D5-D87C6381C427}" type="presOf" srcId="{76504E91-B1BE-4C9E-92E6-AA0204D1023C}" destId="{496BEC97-BF70-4352-A2BC-76DAE4C5C614}" srcOrd="0" destOrd="0" presId="urn:microsoft.com/office/officeart/2005/8/layout/process3"/>
    <dgm:cxn modelId="{B1641B4A-6548-4ACD-933F-205B9954FBDC}" srcId="{69E9C5D5-C8F6-46F2-BD90-D68E02987FE3}" destId="{DCB99545-D3C5-4227-B8BA-16CF993202B7}" srcOrd="0" destOrd="0" parTransId="{8BCC3731-8BAC-431B-8990-7D969DD3DE24}" sibTransId="{7C7E7764-1E0B-4833-86FB-B1B7D9E4DFA0}"/>
    <dgm:cxn modelId="{6CE3AC4A-C3D7-40C8-B278-68E7BA28E9DC}" type="presOf" srcId="{533226C7-63FF-43FF-9F94-7D9B957A55E0}" destId="{436B300E-86DF-4F06-B5FB-CDF6888D6D34}" srcOrd="0" destOrd="1" presId="urn:microsoft.com/office/officeart/2005/8/layout/process3"/>
    <dgm:cxn modelId="{F481FE6A-5405-4927-BEFA-E3DBECB4BB5D}" type="presOf" srcId="{D32FDC51-969D-4A66-BE9C-9FAC89037F6D}" destId="{E9E45697-0731-42C1-A423-CCB48125A533}" srcOrd="0" destOrd="0" presId="urn:microsoft.com/office/officeart/2005/8/layout/process3"/>
    <dgm:cxn modelId="{C380534B-0F10-42B0-8253-19CB09F02B96}" srcId="{687EEFF6-517D-4A6B-B9AD-F903A2BCBCCA}" destId="{8C9470CF-C145-4FFB-BCA4-E9AB5AF41CE1}" srcOrd="1" destOrd="0" parTransId="{EF4E0B0E-2170-45FC-BBF4-E7866813BB7C}" sibTransId="{D74EFE20-7976-40D7-A7A8-56EBCAAC20E1}"/>
    <dgm:cxn modelId="{2BC13C4C-B2C7-4FD0-A0C8-19C90710623C}" srcId="{687EEFF6-517D-4A6B-B9AD-F903A2BCBCCA}" destId="{831F7710-F0C2-413E-A942-0014B3376FDA}" srcOrd="2" destOrd="0" parTransId="{0F161ADF-5B61-42F8-96D7-2821BE6149DD}" sibTransId="{F9AF7A7F-5F47-45C2-A0BE-9902E17BA1EB}"/>
    <dgm:cxn modelId="{7060584C-A150-4ECD-B547-AA5EDBDDBCF2}" srcId="{9B909753-0A87-4FA3-A8D7-450E70CD8E59}" destId="{A4422B34-C15B-46D9-A0CB-4AEDC1D6597D}" srcOrd="1" destOrd="0" parTransId="{8D9645DC-6A96-432F-A6D8-2EF3AD2AEE7B}" sibTransId="{C90A28E9-3433-45EB-81CB-C99CAAAB5A64}"/>
    <dgm:cxn modelId="{4687A66E-72AE-429B-ABCC-A90EB2F986F0}" type="presOf" srcId="{BB8B8881-33BE-4FDD-B580-1BD37B544428}" destId="{15B35690-47AB-4E16-880F-51728219C0EB}" srcOrd="1" destOrd="0" presId="urn:microsoft.com/office/officeart/2005/8/layout/process3"/>
    <dgm:cxn modelId="{7D584D4F-BD0B-4522-92D8-CA9D149908BD}" type="presOf" srcId="{1DE83CD3-7783-4308-82EE-134372C1B41F}" destId="{B98FA19E-D2DC-4D32-B2FF-86FB25D44946}" srcOrd="0" destOrd="0" presId="urn:microsoft.com/office/officeart/2005/8/layout/process3"/>
    <dgm:cxn modelId="{9BCCAF70-3F2B-493C-A87F-22ECA4B67BB8}" type="presOf" srcId="{BB8B8881-33BE-4FDD-B580-1BD37B544428}" destId="{1A72ECA5-ECB9-417A-B2FF-53F1C358EB2C}" srcOrd="0" destOrd="0" presId="urn:microsoft.com/office/officeart/2005/8/layout/process3"/>
    <dgm:cxn modelId="{4A8B8F73-3B80-49C7-837A-7A9945264880}" type="presOf" srcId="{7C7E7764-1E0B-4833-86FB-B1B7D9E4DFA0}" destId="{6C2F4884-7CA1-4860-A10A-4A7F3316BF4F}" srcOrd="0" destOrd="0" presId="urn:microsoft.com/office/officeart/2005/8/layout/process3"/>
    <dgm:cxn modelId="{9F1B9073-DD19-4878-AAF8-C76E3EAEA612}" type="presOf" srcId="{10DEFF70-4605-461F-8FD1-F03EED8A63BD}" destId="{D46F3A4F-6047-41DE-BF81-E702B0B1A538}" srcOrd="0" destOrd="0" presId="urn:microsoft.com/office/officeart/2005/8/layout/process3"/>
    <dgm:cxn modelId="{20A97554-8779-429B-92A1-57ADABE79348}" type="presOf" srcId="{3265794B-D955-4126-AC96-679062E202CA}" destId="{EA26E0A9-D103-461A-BB0F-3FFDD255F87F}" srcOrd="0" destOrd="0" presId="urn:microsoft.com/office/officeart/2005/8/layout/process3"/>
    <dgm:cxn modelId="{46427875-C89A-451E-B7F1-BBA15A517F13}" type="presOf" srcId="{1A1502CF-92CE-4E80-A339-AFEB6BE83BA9}" destId="{612F6843-F2AE-46B2-A4C6-FF62D62EBB6E}" srcOrd="0" destOrd="0" presId="urn:microsoft.com/office/officeart/2005/8/layout/process3"/>
    <dgm:cxn modelId="{0DE5CB75-E628-4DC5-B37C-6A65C3726EBE}" type="presOf" srcId="{9B909753-0A87-4FA3-A8D7-450E70CD8E59}" destId="{7BA08634-40BB-4DD2-93C8-6CDE305107BC}" srcOrd="1" destOrd="0" presId="urn:microsoft.com/office/officeart/2005/8/layout/process3"/>
    <dgm:cxn modelId="{1D48FB57-A9AF-4BB8-8325-8CBB2B7E8BD5}" type="presOf" srcId="{7C7E7764-1E0B-4833-86FB-B1B7D9E4DFA0}" destId="{F2BE15B1-E2D7-4410-ABAD-9EBE01F176B2}" srcOrd="1" destOrd="0" presId="urn:microsoft.com/office/officeart/2005/8/layout/process3"/>
    <dgm:cxn modelId="{E0C0EB5A-295E-4452-B714-BBFC01451427}" type="presOf" srcId="{C4AB262B-8055-41BA-837E-981D113A89C2}" destId="{C2EB3D51-A811-4A50-B56A-FD611E7F1564}" srcOrd="1" destOrd="0" presId="urn:microsoft.com/office/officeart/2005/8/layout/process3"/>
    <dgm:cxn modelId="{1BCEFF83-F754-4467-AEE6-1EF1F45363B9}" srcId="{B1B95C84-B2BF-4079-A6DF-CD77495E6C98}" destId="{533226C7-63FF-43FF-9F94-7D9B957A55E0}" srcOrd="1" destOrd="0" parTransId="{73EB7706-2153-4879-A0C9-36DCDB138327}" sibTransId="{E00CDA70-6A1A-484A-9940-C08DB42C82E6}"/>
    <dgm:cxn modelId="{6E61A38E-BFEE-494D-82BD-8495A94E9F22}" type="presOf" srcId="{990785AB-171A-4762-84B0-B141E2EC239D}" destId="{D91D888D-F606-4239-A6BC-8569B8C722F8}" srcOrd="0" destOrd="0" presId="urn:microsoft.com/office/officeart/2005/8/layout/process3"/>
    <dgm:cxn modelId="{58C06691-53F4-49F1-9206-C9F2C7E9344C}" type="presOf" srcId="{23BE4B6B-9A3C-4C28-B875-A3E71EC525D7}" destId="{6A710DBA-C149-4D17-B477-0DA825D799CE}" srcOrd="0" destOrd="0" presId="urn:microsoft.com/office/officeart/2005/8/layout/process3"/>
    <dgm:cxn modelId="{F464B495-438D-4CFF-AA0A-DD9FAD82F971}" type="presOf" srcId="{10DEFF70-4605-461F-8FD1-F03EED8A63BD}" destId="{9D2BA4EF-8842-47E8-9965-E40963E62B2B}" srcOrd="1" destOrd="0" presId="urn:microsoft.com/office/officeart/2005/8/layout/process3"/>
    <dgm:cxn modelId="{F0E47B96-B219-49EE-8B67-14F4DEB0E028}" srcId="{69E9C5D5-C8F6-46F2-BD90-D68E02987FE3}" destId="{EE99C915-9BEA-4F1C-8115-6EE25C10A21F}" srcOrd="6" destOrd="0" parTransId="{44AA8FF8-578A-4A90-BB4D-BBDB2F8148FE}" sibTransId="{BB8B8881-33BE-4FDD-B580-1BD37B544428}"/>
    <dgm:cxn modelId="{A19F759C-3E32-44ED-BD78-205E7977138B}" type="presOf" srcId="{A452C1E4-8302-4DA7-9E59-20B1CCE6446D}" destId="{EF445435-22DD-4B03-8FFC-1C9DD50156CF}" srcOrd="0" destOrd="0" presId="urn:microsoft.com/office/officeart/2005/8/layout/process3"/>
    <dgm:cxn modelId="{5E2137A4-F07D-4645-A087-116452DD9F7B}" type="presOf" srcId="{76504E91-B1BE-4C9E-92E6-AA0204D1023C}" destId="{57F9EB80-3648-45F1-937E-B52C1A339293}" srcOrd="1" destOrd="0" presId="urn:microsoft.com/office/officeart/2005/8/layout/process3"/>
    <dgm:cxn modelId="{74D412AD-52AC-49D2-97A8-BEE43C970E74}" srcId="{9B909753-0A87-4FA3-A8D7-450E70CD8E59}" destId="{1DE83CD3-7783-4308-82EE-134372C1B41F}" srcOrd="0" destOrd="0" parTransId="{01CAD2F8-7735-4315-A915-5CFED0878917}" sibTransId="{7B7C2DBE-C99E-4ED0-AFFD-06E60E0759FE}"/>
    <dgm:cxn modelId="{7ED7D7B1-B77A-4C65-A712-DCCD4844A623}" srcId="{10DEFF70-4605-461F-8FD1-F03EED8A63BD}" destId="{C2559C1A-3F32-41BE-AEAD-D2766F66F138}" srcOrd="0" destOrd="0" parTransId="{290CF814-F684-4137-8E9D-6B656A536B62}" sibTransId="{7DFD4276-AD8F-4B47-A39D-8E7CCCD8054D}"/>
    <dgm:cxn modelId="{8AF4C3B2-7132-4CDA-B21A-C785A50B2C53}" srcId="{C4AB262B-8055-41BA-837E-981D113A89C2}" destId="{D32FDC51-969D-4A66-BE9C-9FAC89037F6D}" srcOrd="0" destOrd="0" parTransId="{7A8CDDB9-0224-4C0B-9714-39BC585D4CF3}" sibTransId="{2297D726-3853-48E9-A031-4FCFFCDFABEF}"/>
    <dgm:cxn modelId="{F4E73CB5-90CF-46DC-9824-E54779684032}" type="presOf" srcId="{687EEFF6-517D-4A6B-B9AD-F903A2BCBCCA}" destId="{553114A8-BEBF-481D-87FE-8B44BA1CCDAB}" srcOrd="1" destOrd="0" presId="urn:microsoft.com/office/officeart/2005/8/layout/process3"/>
    <dgm:cxn modelId="{4E12CCB7-392A-4C26-BE46-DD3428A2EBF4}" type="presOf" srcId="{7B6F88C0-F691-458C-9758-8D1F3F22326B}" destId="{F3A4AA0F-DAA0-4340-AD2A-ADB77A0AC2A5}" srcOrd="0" destOrd="0" presId="urn:microsoft.com/office/officeart/2005/8/layout/process3"/>
    <dgm:cxn modelId="{BDC11EB9-3419-4F1A-9C15-9806D4ED1946}" type="presOf" srcId="{A4422B34-C15B-46D9-A0CB-4AEDC1D6597D}" destId="{B98FA19E-D2DC-4D32-B2FF-86FB25D44946}" srcOrd="0" destOrd="1" presId="urn:microsoft.com/office/officeart/2005/8/layout/process3"/>
    <dgm:cxn modelId="{5ACE99BE-50EB-49E9-BFAC-2593BCC4D61A}" type="presOf" srcId="{049FC723-E644-4597-8CA7-D9C8F1096F60}" destId="{CBDA4E13-0916-4211-B93D-EC0472A669D4}" srcOrd="1" destOrd="0" presId="urn:microsoft.com/office/officeart/2005/8/layout/process3"/>
    <dgm:cxn modelId="{A81FBFBE-D934-4700-A7D8-29AC32469EAC}" type="presOf" srcId="{22305840-E7AD-4F03-B264-8D891551089D}" destId="{F3A4AA0F-DAA0-4340-AD2A-ADB77A0AC2A5}" srcOrd="0" destOrd="1" presId="urn:microsoft.com/office/officeart/2005/8/layout/process3"/>
    <dgm:cxn modelId="{B4F0CBBF-51E3-44AC-8C8C-6A1AAB00F3F5}" srcId="{B1B95C84-B2BF-4079-A6DF-CD77495E6C98}" destId="{7CC5FC83-E284-4955-AAE4-36D49B8E3999}" srcOrd="0" destOrd="0" parTransId="{D947AB5F-5E10-4D35-A13B-E7817D3E55A0}" sibTransId="{DD3BAE66-68D9-4D42-8459-0B9694ECB33C}"/>
    <dgm:cxn modelId="{0FBEC6C4-08B5-4C14-9C51-7540E29891AE}" type="presOf" srcId="{DCB99545-D3C5-4227-B8BA-16CF993202B7}" destId="{670EBD2E-02FB-403C-B111-14716A7786F8}" srcOrd="0" destOrd="0" presId="urn:microsoft.com/office/officeart/2005/8/layout/process3"/>
    <dgm:cxn modelId="{D5FF85C7-8A04-4198-B4E9-966D90F535FA}" type="presOf" srcId="{BA469364-BB2D-44B6-AE0A-779B0776F713}" destId="{6A710DBA-C149-4D17-B477-0DA825D799CE}" srcOrd="0" destOrd="1" presId="urn:microsoft.com/office/officeart/2005/8/layout/process3"/>
    <dgm:cxn modelId="{CADC43C8-2233-46B1-BEE6-07BFE8730E96}" type="presOf" srcId="{1A1502CF-92CE-4E80-A339-AFEB6BE83BA9}" destId="{286D597A-63C0-4BCE-BEED-FFFE10AF7DBE}" srcOrd="1" destOrd="0" presId="urn:microsoft.com/office/officeart/2005/8/layout/process3"/>
    <dgm:cxn modelId="{A557DCD0-21B9-4818-93F4-83FF641039D9}" type="presOf" srcId="{C2559C1A-3F32-41BE-AEAD-D2766F66F138}" destId="{1196212E-E827-4F1B-8C39-7373FF422A7D}" srcOrd="0" destOrd="0" presId="urn:microsoft.com/office/officeart/2005/8/layout/process3"/>
    <dgm:cxn modelId="{F13C2BDC-EFF3-4ED2-9F59-2088E9B49AF7}" srcId="{DCB99545-D3C5-4227-B8BA-16CF993202B7}" destId="{22305840-E7AD-4F03-B264-8D891551089D}" srcOrd="1" destOrd="0" parTransId="{634F3132-3476-4F81-8375-6475783FADB6}" sibTransId="{34DD7BF6-A8FE-43CF-AFA3-E2FB7B19E203}"/>
    <dgm:cxn modelId="{4F516ADC-C2F5-4858-AFE8-AE4A28E7C999}" srcId="{69E9C5D5-C8F6-46F2-BD90-D68E02987FE3}" destId="{687EEFF6-517D-4A6B-B9AD-F903A2BCBCCA}" srcOrd="5" destOrd="0" parTransId="{0D180C6D-9522-4E48-9A36-07F945F3D146}" sibTransId="{1A1502CF-92CE-4E80-A339-AFEB6BE83BA9}"/>
    <dgm:cxn modelId="{8FB372DC-4B8F-41A2-A832-305A4C26E275}" type="presOf" srcId="{C4AB262B-8055-41BA-837E-981D113A89C2}" destId="{C684158B-CACD-44F3-B02A-D694EB33867E}" srcOrd="0" destOrd="0" presId="urn:microsoft.com/office/officeart/2005/8/layout/process3"/>
    <dgm:cxn modelId="{C29E1BE4-B803-4FB7-AF93-04298ACDA310}" type="presOf" srcId="{687EEFF6-517D-4A6B-B9AD-F903A2BCBCCA}" destId="{BB0953FA-E44C-482B-8A58-56B58E49592F}" srcOrd="0" destOrd="0" presId="urn:microsoft.com/office/officeart/2005/8/layout/process3"/>
    <dgm:cxn modelId="{A15DA1E8-35D7-41E8-A208-26706F427E3B}" srcId="{DCB99545-D3C5-4227-B8BA-16CF993202B7}" destId="{7B6F88C0-F691-458C-9758-8D1F3F22326B}" srcOrd="0" destOrd="0" parTransId="{808EACFC-C6F6-44F2-8FC7-29EDE13751F9}" sibTransId="{1BC8FD91-A0F3-4A94-98E8-37FA54BD9195}"/>
    <dgm:cxn modelId="{AB98FFEB-CFF4-4E9A-8E07-26B65ED9ADBE}" type="presOf" srcId="{B1B95C84-B2BF-4079-A6DF-CD77495E6C98}" destId="{5B59797E-8AE8-409D-B2A3-1A577AAED51F}" srcOrd="1" destOrd="0" presId="urn:microsoft.com/office/officeart/2005/8/layout/process3"/>
    <dgm:cxn modelId="{C182CCEE-55BC-4E9F-89FE-9560F0B884A4}" type="presOf" srcId="{A30A5D85-8A50-4D7C-B30C-2F45CF46837E}" destId="{F4CFBF0C-E40B-42C3-B44D-3E8960CA41BE}" srcOrd="1" destOrd="0" presId="urn:microsoft.com/office/officeart/2005/8/layout/process3"/>
    <dgm:cxn modelId="{213D15F7-6D16-48C3-BF9E-3B1556D56B16}" type="presOf" srcId="{7CC5FC83-E284-4955-AAE4-36D49B8E3999}" destId="{436B300E-86DF-4F06-B5FB-CDF6888D6D34}" srcOrd="0" destOrd="0" presId="urn:microsoft.com/office/officeart/2005/8/layout/process3"/>
    <dgm:cxn modelId="{B485AAFD-93A3-43CD-A49B-1EF34C8E5353}" type="presOf" srcId="{B1B95C84-B2BF-4079-A6DF-CD77495E6C98}" destId="{AE3758A5-398B-4C91-919A-5F9BBCA08A6E}" srcOrd="0" destOrd="0" presId="urn:microsoft.com/office/officeart/2005/8/layout/process3"/>
    <dgm:cxn modelId="{A09F31FF-3BAA-458E-B55B-0DB33F9C6495}" srcId="{69E9C5D5-C8F6-46F2-BD90-D68E02987FE3}" destId="{B1B95C84-B2BF-4079-A6DF-CD77495E6C98}" srcOrd="2" destOrd="0" parTransId="{1E20751E-7170-4C70-A54C-9A61F97FB771}" sibTransId="{3265794B-D955-4126-AC96-679062E202CA}"/>
    <dgm:cxn modelId="{3950E28F-A8E5-4CE1-BBA6-907B19A90CFE}" type="presParOf" srcId="{98FA2B25-0040-4E05-A844-7A6D3DCFF61A}" destId="{95170E57-89D3-4611-A39E-940497780F5C}" srcOrd="0" destOrd="0" presId="urn:microsoft.com/office/officeart/2005/8/layout/process3"/>
    <dgm:cxn modelId="{35DB6DDB-0EC5-4997-B9D1-F97249BF08EC}" type="presParOf" srcId="{95170E57-89D3-4611-A39E-940497780F5C}" destId="{670EBD2E-02FB-403C-B111-14716A7786F8}" srcOrd="0" destOrd="0" presId="urn:microsoft.com/office/officeart/2005/8/layout/process3"/>
    <dgm:cxn modelId="{35DE076C-906C-42E6-8673-D6F7EA335CED}" type="presParOf" srcId="{95170E57-89D3-4611-A39E-940497780F5C}" destId="{48B4DE52-0B05-4081-88B8-8E48D2822B0E}" srcOrd="1" destOrd="0" presId="urn:microsoft.com/office/officeart/2005/8/layout/process3"/>
    <dgm:cxn modelId="{062FA552-00B0-4BF0-8AFF-68C9F75DED9E}" type="presParOf" srcId="{95170E57-89D3-4611-A39E-940497780F5C}" destId="{F3A4AA0F-DAA0-4340-AD2A-ADB77A0AC2A5}" srcOrd="2" destOrd="0" presId="urn:microsoft.com/office/officeart/2005/8/layout/process3"/>
    <dgm:cxn modelId="{9517CFC1-F3B2-4227-A0C8-4A65C6B61890}" type="presParOf" srcId="{98FA2B25-0040-4E05-A844-7A6D3DCFF61A}" destId="{6C2F4884-7CA1-4860-A10A-4A7F3316BF4F}" srcOrd="1" destOrd="0" presId="urn:microsoft.com/office/officeart/2005/8/layout/process3"/>
    <dgm:cxn modelId="{4DA53DB9-ACC7-43BF-82CE-9C6C1B6C31AA}" type="presParOf" srcId="{6C2F4884-7CA1-4860-A10A-4A7F3316BF4F}" destId="{F2BE15B1-E2D7-4410-ABAD-9EBE01F176B2}" srcOrd="0" destOrd="0" presId="urn:microsoft.com/office/officeart/2005/8/layout/process3"/>
    <dgm:cxn modelId="{ED49FE39-40D1-46D1-9F0E-6118D53EE02A}" type="presParOf" srcId="{98FA2B25-0040-4E05-A844-7A6D3DCFF61A}" destId="{FB9A65EB-B802-45C0-BE27-A691433824A5}" srcOrd="2" destOrd="0" presId="urn:microsoft.com/office/officeart/2005/8/layout/process3"/>
    <dgm:cxn modelId="{94424A31-7D0F-4AA2-B9EF-67348B5DEE04}" type="presParOf" srcId="{FB9A65EB-B802-45C0-BE27-A691433824A5}" destId="{496BEC97-BF70-4352-A2BC-76DAE4C5C614}" srcOrd="0" destOrd="0" presId="urn:microsoft.com/office/officeart/2005/8/layout/process3"/>
    <dgm:cxn modelId="{E001AD3C-5413-40E9-8711-34644E75DFE0}" type="presParOf" srcId="{FB9A65EB-B802-45C0-BE27-A691433824A5}" destId="{57F9EB80-3648-45F1-937E-B52C1A339293}" srcOrd="1" destOrd="0" presId="urn:microsoft.com/office/officeart/2005/8/layout/process3"/>
    <dgm:cxn modelId="{934F3CBE-466F-4A12-85A1-EC9BE0D45567}" type="presParOf" srcId="{FB9A65EB-B802-45C0-BE27-A691433824A5}" destId="{CFBCF782-2FA2-46BC-BE23-3D7E2A3DCC52}" srcOrd="2" destOrd="0" presId="urn:microsoft.com/office/officeart/2005/8/layout/process3"/>
    <dgm:cxn modelId="{1BD72C64-A9F8-4F19-94B0-5A61B247A7E6}" type="presParOf" srcId="{98FA2B25-0040-4E05-A844-7A6D3DCFF61A}" destId="{18E3648F-74A3-4D68-B8B9-D604699B3038}" srcOrd="3" destOrd="0" presId="urn:microsoft.com/office/officeart/2005/8/layout/process3"/>
    <dgm:cxn modelId="{D90D1CCA-C144-4DB9-86CF-2121F751B23D}" type="presParOf" srcId="{18E3648F-74A3-4D68-B8B9-D604699B3038}" destId="{CBDA4E13-0916-4211-B93D-EC0472A669D4}" srcOrd="0" destOrd="0" presId="urn:microsoft.com/office/officeart/2005/8/layout/process3"/>
    <dgm:cxn modelId="{31744FBD-5A27-4414-A37F-203E948F1AB7}" type="presParOf" srcId="{98FA2B25-0040-4E05-A844-7A6D3DCFF61A}" destId="{F7076A64-1BC1-4B28-9948-1AC1F1ED9949}" srcOrd="4" destOrd="0" presId="urn:microsoft.com/office/officeart/2005/8/layout/process3"/>
    <dgm:cxn modelId="{99C7BA8B-DF1C-41B7-8426-22A8B982E5B1}" type="presParOf" srcId="{F7076A64-1BC1-4B28-9948-1AC1F1ED9949}" destId="{AE3758A5-398B-4C91-919A-5F9BBCA08A6E}" srcOrd="0" destOrd="0" presId="urn:microsoft.com/office/officeart/2005/8/layout/process3"/>
    <dgm:cxn modelId="{387C8C1A-5DE8-45A1-9FA2-B65A17AE9307}" type="presParOf" srcId="{F7076A64-1BC1-4B28-9948-1AC1F1ED9949}" destId="{5B59797E-8AE8-409D-B2A3-1A577AAED51F}" srcOrd="1" destOrd="0" presId="urn:microsoft.com/office/officeart/2005/8/layout/process3"/>
    <dgm:cxn modelId="{5642F3A7-E7C1-4182-BA63-A420C5217FA3}" type="presParOf" srcId="{F7076A64-1BC1-4B28-9948-1AC1F1ED9949}" destId="{436B300E-86DF-4F06-B5FB-CDF6888D6D34}" srcOrd="2" destOrd="0" presId="urn:microsoft.com/office/officeart/2005/8/layout/process3"/>
    <dgm:cxn modelId="{F06FDC28-EE7B-4123-96B3-33459BBFA8E7}" type="presParOf" srcId="{98FA2B25-0040-4E05-A844-7A6D3DCFF61A}" destId="{EA26E0A9-D103-461A-BB0F-3FFDD255F87F}" srcOrd="5" destOrd="0" presId="urn:microsoft.com/office/officeart/2005/8/layout/process3"/>
    <dgm:cxn modelId="{5C4D9916-5B31-41EF-BCE8-AB4914CDB5E5}" type="presParOf" srcId="{EA26E0A9-D103-461A-BB0F-3FFDD255F87F}" destId="{9D0B60BB-96DE-4A54-9CE9-625D95B5577D}" srcOrd="0" destOrd="0" presId="urn:microsoft.com/office/officeart/2005/8/layout/process3"/>
    <dgm:cxn modelId="{345780F3-299B-439A-831E-DAE829C500A8}" type="presParOf" srcId="{98FA2B25-0040-4E05-A844-7A6D3DCFF61A}" destId="{23FBE04E-B40D-4CB9-A258-A46F498FAB65}" srcOrd="6" destOrd="0" presId="urn:microsoft.com/office/officeart/2005/8/layout/process3"/>
    <dgm:cxn modelId="{E186F169-1DCE-4C60-B150-2E484AA013A5}" type="presParOf" srcId="{23FBE04E-B40D-4CB9-A258-A46F498FAB65}" destId="{168FC2DA-5CB7-4BFE-A20C-4259E3C25460}" srcOrd="0" destOrd="0" presId="urn:microsoft.com/office/officeart/2005/8/layout/process3"/>
    <dgm:cxn modelId="{5F02CE54-1675-410F-8DB2-A4674C75933C}" type="presParOf" srcId="{23FBE04E-B40D-4CB9-A258-A46F498FAB65}" destId="{7BA08634-40BB-4DD2-93C8-6CDE305107BC}" srcOrd="1" destOrd="0" presId="urn:microsoft.com/office/officeart/2005/8/layout/process3"/>
    <dgm:cxn modelId="{9D9DAC2C-34B6-4F96-807B-39EE51F06D02}" type="presParOf" srcId="{23FBE04E-B40D-4CB9-A258-A46F498FAB65}" destId="{B98FA19E-D2DC-4D32-B2FF-86FB25D44946}" srcOrd="2" destOrd="0" presId="urn:microsoft.com/office/officeart/2005/8/layout/process3"/>
    <dgm:cxn modelId="{1DA70B9D-C6E3-471C-AE70-C667ABFDBBFF}" type="presParOf" srcId="{98FA2B25-0040-4E05-A844-7A6D3DCFF61A}" destId="{1D9FE726-10CE-4354-8547-420BB7210FC9}" srcOrd="7" destOrd="0" presId="urn:microsoft.com/office/officeart/2005/8/layout/process3"/>
    <dgm:cxn modelId="{D8F71DD2-BFFD-4EDF-8435-B5E812A7391E}" type="presParOf" srcId="{1D9FE726-10CE-4354-8547-420BB7210FC9}" destId="{F4CFBF0C-E40B-42C3-B44D-3E8960CA41BE}" srcOrd="0" destOrd="0" presId="urn:microsoft.com/office/officeart/2005/8/layout/process3"/>
    <dgm:cxn modelId="{87ED9851-311E-4A93-AFCD-298C5D6A2666}" type="presParOf" srcId="{98FA2B25-0040-4E05-A844-7A6D3DCFF61A}" destId="{6DD4DF7A-1E9D-439D-9517-796EE2F1675E}" srcOrd="8" destOrd="0" presId="urn:microsoft.com/office/officeart/2005/8/layout/process3"/>
    <dgm:cxn modelId="{36C165E9-6E02-4B90-B54E-C1B1542BEA18}" type="presParOf" srcId="{6DD4DF7A-1E9D-439D-9517-796EE2F1675E}" destId="{C684158B-CACD-44F3-B02A-D694EB33867E}" srcOrd="0" destOrd="0" presId="urn:microsoft.com/office/officeart/2005/8/layout/process3"/>
    <dgm:cxn modelId="{100390AD-DC92-4484-AA0E-55EB44B5D07C}" type="presParOf" srcId="{6DD4DF7A-1E9D-439D-9517-796EE2F1675E}" destId="{C2EB3D51-A811-4A50-B56A-FD611E7F1564}" srcOrd="1" destOrd="0" presId="urn:microsoft.com/office/officeart/2005/8/layout/process3"/>
    <dgm:cxn modelId="{DAD4EE65-2334-4B1A-A057-D572C8D519E6}" type="presParOf" srcId="{6DD4DF7A-1E9D-439D-9517-796EE2F1675E}" destId="{E9E45697-0731-42C1-A423-CCB48125A533}" srcOrd="2" destOrd="0" presId="urn:microsoft.com/office/officeart/2005/8/layout/process3"/>
    <dgm:cxn modelId="{3F163542-BF24-410D-9894-4D22B5BB8D75}" type="presParOf" srcId="{98FA2B25-0040-4E05-A844-7A6D3DCFF61A}" destId="{D91D888D-F606-4239-A6BC-8569B8C722F8}" srcOrd="9" destOrd="0" presId="urn:microsoft.com/office/officeart/2005/8/layout/process3"/>
    <dgm:cxn modelId="{6B659AA5-05D4-4E0E-8732-B439583901A1}" type="presParOf" srcId="{D91D888D-F606-4239-A6BC-8569B8C722F8}" destId="{CA25E712-3F7A-4900-9001-501DFE51BD91}" srcOrd="0" destOrd="0" presId="urn:microsoft.com/office/officeart/2005/8/layout/process3"/>
    <dgm:cxn modelId="{0F962983-7869-4674-B4A1-F2E31F2FDEFE}" type="presParOf" srcId="{98FA2B25-0040-4E05-A844-7A6D3DCFF61A}" destId="{EF03921D-7717-4FDD-9E47-F808CAD51B7B}" srcOrd="10" destOrd="0" presId="urn:microsoft.com/office/officeart/2005/8/layout/process3"/>
    <dgm:cxn modelId="{F9567A18-14AC-4AEA-BB06-3783CE9EA181}" type="presParOf" srcId="{EF03921D-7717-4FDD-9E47-F808CAD51B7B}" destId="{BB0953FA-E44C-482B-8A58-56B58E49592F}" srcOrd="0" destOrd="0" presId="urn:microsoft.com/office/officeart/2005/8/layout/process3"/>
    <dgm:cxn modelId="{1635F83A-F002-41BB-91E5-22A60DCD0532}" type="presParOf" srcId="{EF03921D-7717-4FDD-9E47-F808CAD51B7B}" destId="{553114A8-BEBF-481D-87FE-8B44BA1CCDAB}" srcOrd="1" destOrd="0" presId="urn:microsoft.com/office/officeart/2005/8/layout/process3"/>
    <dgm:cxn modelId="{C9786ABB-2C44-4158-AB52-D7A096E24F58}" type="presParOf" srcId="{EF03921D-7717-4FDD-9E47-F808CAD51B7B}" destId="{EF445435-22DD-4B03-8FFC-1C9DD50156CF}" srcOrd="2" destOrd="0" presId="urn:microsoft.com/office/officeart/2005/8/layout/process3"/>
    <dgm:cxn modelId="{DEFF9609-7794-45F2-9386-C425FB071822}" type="presParOf" srcId="{98FA2B25-0040-4E05-A844-7A6D3DCFF61A}" destId="{612F6843-F2AE-46B2-A4C6-FF62D62EBB6E}" srcOrd="11" destOrd="0" presId="urn:microsoft.com/office/officeart/2005/8/layout/process3"/>
    <dgm:cxn modelId="{B9D40A2D-B694-4484-9623-C9D4A897D74B}" type="presParOf" srcId="{612F6843-F2AE-46B2-A4C6-FF62D62EBB6E}" destId="{286D597A-63C0-4BCE-BEED-FFFE10AF7DBE}" srcOrd="0" destOrd="0" presId="urn:microsoft.com/office/officeart/2005/8/layout/process3"/>
    <dgm:cxn modelId="{79F2A563-25F4-4A11-AAFA-C0C0A31B0D9B}" type="presParOf" srcId="{98FA2B25-0040-4E05-A844-7A6D3DCFF61A}" destId="{F300CC13-F34C-4DF5-8AC5-3701B6AE648C}" srcOrd="12" destOrd="0" presId="urn:microsoft.com/office/officeart/2005/8/layout/process3"/>
    <dgm:cxn modelId="{D8BDD2A6-01DF-498A-B9E4-C4E87E69D980}" type="presParOf" srcId="{F300CC13-F34C-4DF5-8AC5-3701B6AE648C}" destId="{4050BA64-2A24-4E5B-A072-07954ABFF4AA}" srcOrd="0" destOrd="0" presId="urn:microsoft.com/office/officeart/2005/8/layout/process3"/>
    <dgm:cxn modelId="{98716A26-F7C4-49C4-B4EC-17220804E528}" type="presParOf" srcId="{F300CC13-F34C-4DF5-8AC5-3701B6AE648C}" destId="{52B09B90-8CEC-4A45-AA33-4C8BEC351C86}" srcOrd="1" destOrd="0" presId="urn:microsoft.com/office/officeart/2005/8/layout/process3"/>
    <dgm:cxn modelId="{02D636D3-76EE-4E5D-B2C9-C1C369BD108C}" type="presParOf" srcId="{F300CC13-F34C-4DF5-8AC5-3701B6AE648C}" destId="{6A710DBA-C149-4D17-B477-0DA825D799CE}" srcOrd="2" destOrd="0" presId="urn:microsoft.com/office/officeart/2005/8/layout/process3"/>
    <dgm:cxn modelId="{A1530B2F-A266-4313-A9C3-4257CF7029A7}" type="presParOf" srcId="{98FA2B25-0040-4E05-A844-7A6D3DCFF61A}" destId="{1A72ECA5-ECB9-417A-B2FF-53F1C358EB2C}" srcOrd="13" destOrd="0" presId="urn:microsoft.com/office/officeart/2005/8/layout/process3"/>
    <dgm:cxn modelId="{9A9B1A17-0E42-4F12-9677-2CD76E355206}" type="presParOf" srcId="{1A72ECA5-ECB9-417A-B2FF-53F1C358EB2C}" destId="{15B35690-47AB-4E16-880F-51728219C0EB}" srcOrd="0" destOrd="0" presId="urn:microsoft.com/office/officeart/2005/8/layout/process3"/>
    <dgm:cxn modelId="{D6BE503C-6E47-4EC6-87EF-D8F957AE48F0}" type="presParOf" srcId="{98FA2B25-0040-4E05-A844-7A6D3DCFF61A}" destId="{7F54BB7E-F638-4EE8-A9DD-A24D3207A2C1}" srcOrd="14" destOrd="0" presId="urn:microsoft.com/office/officeart/2005/8/layout/process3"/>
    <dgm:cxn modelId="{77E2E4A9-67DC-4F04-8FC4-B42EEFDF8CBF}" type="presParOf" srcId="{7F54BB7E-F638-4EE8-A9DD-A24D3207A2C1}" destId="{D46F3A4F-6047-41DE-BF81-E702B0B1A538}" srcOrd="0" destOrd="0" presId="urn:microsoft.com/office/officeart/2005/8/layout/process3"/>
    <dgm:cxn modelId="{EEF07E23-5A40-4268-89AB-43F7CE014F00}" type="presParOf" srcId="{7F54BB7E-F638-4EE8-A9DD-A24D3207A2C1}" destId="{9D2BA4EF-8842-47E8-9965-E40963E62B2B}" srcOrd="1" destOrd="0" presId="urn:microsoft.com/office/officeart/2005/8/layout/process3"/>
    <dgm:cxn modelId="{1718041B-C803-4044-B60C-0F6DEDCCFEE1}" type="presParOf" srcId="{7F54BB7E-F638-4EE8-A9DD-A24D3207A2C1}" destId="{1196212E-E827-4F1B-8C39-7373FF422A7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4DE52-0B05-4081-88B8-8E48D2822B0E}">
      <dsp:nvSpPr>
        <dsp:cNvPr id="0" name=""/>
        <dsp:cNvSpPr/>
      </dsp:nvSpPr>
      <dsp:spPr>
        <a:xfrm>
          <a:off x="16579" y="1042463"/>
          <a:ext cx="906012" cy="117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kern="1200"/>
            <a:t>Onderzoeken van de casus en de context </a:t>
          </a:r>
        </a:p>
      </dsp:txBody>
      <dsp:txXfrm>
        <a:off x="16579" y="1042463"/>
        <a:ext cx="906012" cy="782859"/>
      </dsp:txXfrm>
    </dsp:sp>
    <dsp:sp modelId="{F3A4AA0F-DAA0-4340-AD2A-ADB77A0AC2A5}">
      <dsp:nvSpPr>
        <dsp:cNvPr id="0" name=""/>
        <dsp:cNvSpPr/>
      </dsp:nvSpPr>
      <dsp:spPr>
        <a:xfrm>
          <a:off x="282992" y="2185192"/>
          <a:ext cx="906012" cy="17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gesprek met gemeente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desk- en </a:t>
          </a:r>
          <a:r>
            <a:rPr lang="nl-NL" sz="1200" kern="1200" err="1"/>
            <a:t>fielsresearch</a:t>
          </a:r>
          <a:r>
            <a:rPr lang="nl-NL" sz="1200" kern="1200"/>
            <a:t> </a:t>
          </a:r>
        </a:p>
      </dsp:txBody>
      <dsp:txXfrm>
        <a:off x="309528" y="2211728"/>
        <a:ext cx="852940" cy="1656928"/>
      </dsp:txXfrm>
    </dsp:sp>
    <dsp:sp modelId="{6C2F4884-7CA1-4860-A10A-4A7F3316BF4F}">
      <dsp:nvSpPr>
        <dsp:cNvPr id="0" name=""/>
        <dsp:cNvSpPr/>
      </dsp:nvSpPr>
      <dsp:spPr>
        <a:xfrm rot="21532277">
          <a:off x="1059881" y="1306590"/>
          <a:ext cx="291170" cy="22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1059888" y="1352379"/>
        <a:ext cx="223488" cy="135364"/>
      </dsp:txXfrm>
    </dsp:sp>
    <dsp:sp modelId="{57F9EB80-3648-45F1-937E-B52C1A339293}">
      <dsp:nvSpPr>
        <dsp:cNvPr id="0" name=""/>
        <dsp:cNvSpPr/>
      </dsp:nvSpPr>
      <dsp:spPr>
        <a:xfrm>
          <a:off x="1471863" y="1105152"/>
          <a:ext cx="907048" cy="1490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kern="1200"/>
            <a:t>Hoofd- en deelvragen formuleren die helpen de casus aan te pakken</a:t>
          </a:r>
        </a:p>
      </dsp:txBody>
      <dsp:txXfrm>
        <a:off x="1471863" y="1105152"/>
        <a:ext cx="907048" cy="600117"/>
      </dsp:txXfrm>
    </dsp:sp>
    <dsp:sp modelId="{CFBCF782-2FA2-46BC-BE23-3D7E2A3DCC52}">
      <dsp:nvSpPr>
        <dsp:cNvPr id="0" name=""/>
        <dsp:cNvSpPr/>
      </dsp:nvSpPr>
      <dsp:spPr>
        <a:xfrm>
          <a:off x="1703601" y="2085688"/>
          <a:ext cx="907048" cy="17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 lessen</a:t>
          </a:r>
        </a:p>
      </dsp:txBody>
      <dsp:txXfrm>
        <a:off x="1730168" y="2112255"/>
        <a:ext cx="853914" cy="1656866"/>
      </dsp:txXfrm>
    </dsp:sp>
    <dsp:sp modelId="{18E3648F-74A3-4D68-B8B9-D604699B3038}">
      <dsp:nvSpPr>
        <dsp:cNvPr id="0" name=""/>
        <dsp:cNvSpPr/>
      </dsp:nvSpPr>
      <dsp:spPr>
        <a:xfrm rot="20252202">
          <a:off x="2514845" y="978074"/>
          <a:ext cx="341567" cy="22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2517413" y="1036126"/>
        <a:ext cx="273885" cy="135364"/>
      </dsp:txXfrm>
    </dsp:sp>
    <dsp:sp modelId="{5B59797E-8AE8-409D-B2A3-1A577AAED51F}">
      <dsp:nvSpPr>
        <dsp:cNvPr id="0" name=""/>
        <dsp:cNvSpPr/>
      </dsp:nvSpPr>
      <dsp:spPr>
        <a:xfrm>
          <a:off x="2974479" y="247803"/>
          <a:ext cx="907048" cy="160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kern="1200"/>
            <a:t>onderzoeksopzet bepalen om de hoofd- en deelvragen te beantwoorden  </a:t>
          </a:r>
        </a:p>
      </dsp:txBody>
      <dsp:txXfrm>
        <a:off x="2974479" y="247803"/>
        <a:ext cx="907048" cy="1072261"/>
      </dsp:txXfrm>
    </dsp:sp>
    <dsp:sp modelId="{436B300E-86DF-4F06-B5FB-CDF6888D6D34}">
      <dsp:nvSpPr>
        <dsp:cNvPr id="0" name=""/>
        <dsp:cNvSpPr/>
      </dsp:nvSpPr>
      <dsp:spPr>
        <a:xfrm>
          <a:off x="3153472" y="2213916"/>
          <a:ext cx="907048" cy="17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lessen 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LA 1</a:t>
          </a:r>
        </a:p>
      </dsp:txBody>
      <dsp:txXfrm>
        <a:off x="3180039" y="2240483"/>
        <a:ext cx="853914" cy="1656866"/>
      </dsp:txXfrm>
    </dsp:sp>
    <dsp:sp modelId="{EA26E0A9-D103-461A-BB0F-3FFDD255F87F}">
      <dsp:nvSpPr>
        <dsp:cNvPr id="0" name=""/>
        <dsp:cNvSpPr/>
      </dsp:nvSpPr>
      <dsp:spPr>
        <a:xfrm rot="1380928">
          <a:off x="4003629" y="981415"/>
          <a:ext cx="309626" cy="22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4006323" y="1013306"/>
        <a:ext cx="241944" cy="135364"/>
      </dsp:txXfrm>
    </dsp:sp>
    <dsp:sp modelId="{7BA08634-40BB-4DD2-93C8-6CDE305107BC}">
      <dsp:nvSpPr>
        <dsp:cNvPr id="0" name=""/>
        <dsp:cNvSpPr/>
      </dsp:nvSpPr>
      <dsp:spPr>
        <a:xfrm>
          <a:off x="4419225" y="987536"/>
          <a:ext cx="907048" cy="1230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kern="1200"/>
            <a:t>onderzoek concreet maken en uitvoeren  </a:t>
          </a:r>
        </a:p>
      </dsp:txBody>
      <dsp:txXfrm>
        <a:off x="4419225" y="987536"/>
        <a:ext cx="907048" cy="820233"/>
      </dsp:txXfrm>
    </dsp:sp>
    <dsp:sp modelId="{B98FA19E-D2DC-4D32-B2FF-86FB25D44946}">
      <dsp:nvSpPr>
        <dsp:cNvPr id="0" name=""/>
        <dsp:cNvSpPr/>
      </dsp:nvSpPr>
      <dsp:spPr>
        <a:xfrm>
          <a:off x="4535124" y="2105551"/>
          <a:ext cx="907048" cy="17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desk research + theoretisch kader onderzoeken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field research</a:t>
          </a:r>
        </a:p>
      </dsp:txBody>
      <dsp:txXfrm>
        <a:off x="4561691" y="2132118"/>
        <a:ext cx="853914" cy="1656866"/>
      </dsp:txXfrm>
    </dsp:sp>
    <dsp:sp modelId="{1D9FE726-10CE-4354-8547-420BB7210FC9}">
      <dsp:nvSpPr>
        <dsp:cNvPr id="0" name=""/>
        <dsp:cNvSpPr/>
      </dsp:nvSpPr>
      <dsp:spPr>
        <a:xfrm rot="87651">
          <a:off x="5454867" y="1303172"/>
          <a:ext cx="272800" cy="22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5454878" y="1347431"/>
        <a:ext cx="205118" cy="135364"/>
      </dsp:txXfrm>
    </dsp:sp>
    <dsp:sp modelId="{C2EB3D51-A811-4A50-B56A-FD611E7F1564}">
      <dsp:nvSpPr>
        <dsp:cNvPr id="0" name=""/>
        <dsp:cNvSpPr/>
      </dsp:nvSpPr>
      <dsp:spPr>
        <a:xfrm>
          <a:off x="5840823" y="1042463"/>
          <a:ext cx="906012" cy="117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kern="1200"/>
            <a:t>lessen experts</a:t>
          </a:r>
        </a:p>
      </dsp:txBody>
      <dsp:txXfrm>
        <a:off x="5840823" y="1042463"/>
        <a:ext cx="906012" cy="782859"/>
      </dsp:txXfrm>
    </dsp:sp>
    <dsp:sp modelId="{E9E45697-0731-42C1-A423-CCB48125A533}">
      <dsp:nvSpPr>
        <dsp:cNvPr id="0" name=""/>
        <dsp:cNvSpPr/>
      </dsp:nvSpPr>
      <dsp:spPr>
        <a:xfrm>
          <a:off x="6049360" y="2033669"/>
          <a:ext cx="906012" cy="17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LA 2</a:t>
          </a:r>
        </a:p>
      </dsp:txBody>
      <dsp:txXfrm>
        <a:off x="6075896" y="2060205"/>
        <a:ext cx="852940" cy="1656928"/>
      </dsp:txXfrm>
    </dsp:sp>
    <dsp:sp modelId="{D91D888D-F606-4239-A6BC-8569B8C722F8}">
      <dsp:nvSpPr>
        <dsp:cNvPr id="0" name=""/>
        <dsp:cNvSpPr/>
      </dsp:nvSpPr>
      <dsp:spPr>
        <a:xfrm>
          <a:off x="6884154" y="1321089"/>
          <a:ext cx="291114" cy="22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6884154" y="1366211"/>
        <a:ext cx="223432" cy="135364"/>
      </dsp:txXfrm>
    </dsp:sp>
    <dsp:sp modelId="{553114A8-BEBF-481D-87FE-8B44BA1CCDAB}">
      <dsp:nvSpPr>
        <dsp:cNvPr id="0" name=""/>
        <dsp:cNvSpPr/>
      </dsp:nvSpPr>
      <dsp:spPr>
        <a:xfrm>
          <a:off x="7296108" y="1042463"/>
          <a:ext cx="906012" cy="117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kern="1200"/>
            <a:t>alle informatie verzamelen en analyseren en voorstel advies maken</a:t>
          </a:r>
        </a:p>
      </dsp:txBody>
      <dsp:txXfrm>
        <a:off x="7296108" y="1042463"/>
        <a:ext cx="906012" cy="782859"/>
      </dsp:txXfrm>
    </dsp:sp>
    <dsp:sp modelId="{EF445435-22DD-4B03-8FFC-1C9DD50156CF}">
      <dsp:nvSpPr>
        <dsp:cNvPr id="0" name=""/>
        <dsp:cNvSpPr/>
      </dsp:nvSpPr>
      <dsp:spPr>
        <a:xfrm>
          <a:off x="7527801" y="2404072"/>
          <a:ext cx="906012" cy="17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lessen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LA 3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bespreken met  opdrachtgever </a:t>
          </a:r>
        </a:p>
      </dsp:txBody>
      <dsp:txXfrm>
        <a:off x="7554337" y="2430608"/>
        <a:ext cx="852940" cy="1656928"/>
      </dsp:txXfrm>
    </dsp:sp>
    <dsp:sp modelId="{612F6843-F2AE-46B2-A4C6-FF62D62EBB6E}">
      <dsp:nvSpPr>
        <dsp:cNvPr id="0" name=""/>
        <dsp:cNvSpPr/>
      </dsp:nvSpPr>
      <dsp:spPr>
        <a:xfrm>
          <a:off x="8339438" y="1321089"/>
          <a:ext cx="291114" cy="22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8339438" y="1366211"/>
        <a:ext cx="223432" cy="135364"/>
      </dsp:txXfrm>
    </dsp:sp>
    <dsp:sp modelId="{52B09B90-8CEC-4A45-AA33-4C8BEC351C86}">
      <dsp:nvSpPr>
        <dsp:cNvPr id="0" name=""/>
        <dsp:cNvSpPr/>
      </dsp:nvSpPr>
      <dsp:spPr>
        <a:xfrm>
          <a:off x="8751392" y="1042463"/>
          <a:ext cx="906012" cy="117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kern="1200"/>
            <a:t>Komen tot een definitief advies om de casus aan te pakken </a:t>
          </a:r>
        </a:p>
      </dsp:txBody>
      <dsp:txXfrm>
        <a:off x="8751392" y="1042463"/>
        <a:ext cx="906012" cy="782859"/>
      </dsp:txXfrm>
    </dsp:sp>
    <dsp:sp modelId="{6A710DBA-C149-4D17-B477-0DA825D799CE}">
      <dsp:nvSpPr>
        <dsp:cNvPr id="0" name=""/>
        <dsp:cNvSpPr/>
      </dsp:nvSpPr>
      <dsp:spPr>
        <a:xfrm>
          <a:off x="9098829" y="2010516"/>
          <a:ext cx="906012" cy="17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alle input die er ligt samenvoegen, keuzes maken &amp; iets verrassends toevoegen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LA 4 </a:t>
          </a:r>
        </a:p>
      </dsp:txBody>
      <dsp:txXfrm>
        <a:off x="9125365" y="2037052"/>
        <a:ext cx="852940" cy="1656928"/>
      </dsp:txXfrm>
    </dsp:sp>
    <dsp:sp modelId="{1A72ECA5-ECB9-417A-B2FF-53F1C358EB2C}">
      <dsp:nvSpPr>
        <dsp:cNvPr id="0" name=""/>
        <dsp:cNvSpPr/>
      </dsp:nvSpPr>
      <dsp:spPr>
        <a:xfrm>
          <a:off x="9794722" y="1321089"/>
          <a:ext cx="291114" cy="22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9794722" y="1366211"/>
        <a:ext cx="223432" cy="135364"/>
      </dsp:txXfrm>
    </dsp:sp>
    <dsp:sp modelId="{9D2BA4EF-8842-47E8-9965-E40963E62B2B}">
      <dsp:nvSpPr>
        <dsp:cNvPr id="0" name=""/>
        <dsp:cNvSpPr/>
      </dsp:nvSpPr>
      <dsp:spPr>
        <a:xfrm>
          <a:off x="10206676" y="1042463"/>
          <a:ext cx="906012" cy="117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kern="1200"/>
            <a:t>Adviesrapport + presentatie voor de opdrachtgevers. </a:t>
          </a:r>
        </a:p>
      </dsp:txBody>
      <dsp:txXfrm>
        <a:off x="10206676" y="1042463"/>
        <a:ext cx="906012" cy="782859"/>
      </dsp:txXfrm>
    </dsp:sp>
    <dsp:sp modelId="{1196212E-E827-4F1B-8C39-7373FF422A7D}">
      <dsp:nvSpPr>
        <dsp:cNvPr id="0" name=""/>
        <dsp:cNvSpPr/>
      </dsp:nvSpPr>
      <dsp:spPr>
        <a:xfrm>
          <a:off x="10408643" y="2045246"/>
          <a:ext cx="906012" cy="17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Toets 1 = adviesrapport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050" kern="1200"/>
            <a:t>Toets 2 = pecha kucha</a:t>
          </a:r>
        </a:p>
      </dsp:txBody>
      <dsp:txXfrm>
        <a:off x="10435179" y="2071782"/>
        <a:ext cx="852940" cy="1656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31059-7729-4DBF-A9A1-340ABD863EDF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C8D24-CC72-4602-BBBD-597101137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71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5591B-A812-4DB8-9622-8067BA33D69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89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3BDB0-294E-5372-755D-DA9C5EA46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58AFDB-FC23-F553-2E3E-721AA8A2D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4E80F7-8F37-92C1-8B6B-397870A1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29E-8C99-4783-B9C8-6D7A1021F9DC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79FDFC-B9F8-45EC-A5D5-4F733125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FA855C-28E1-75C7-013F-4A8BA9A0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277A-DA1A-45E9-A82D-9BDC06DE5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56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1AF07-1ED5-98BF-4182-6B52C266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95A2ACC-BD02-EBC2-6CE8-06329036B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219993-37F4-079B-112D-75538E07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29E-8C99-4783-B9C8-6D7A1021F9DC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D16678-952B-C6B7-799B-F265F2021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AAB7E8-54D9-7FE3-784F-27E28077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277A-DA1A-45E9-A82D-9BDC06DE5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52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3B5FEC9-0A5D-07BB-BE07-9DDB7D86F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33F67E-7438-5DA3-C108-663A59B65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7203C0-D6C3-8E94-3B6E-62657357C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29E-8C99-4783-B9C8-6D7A1021F9DC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34A47E-586D-DBFF-9BAD-341C5EE8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AE6153-17D9-5CE9-A7A6-F5BE0EB6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277A-DA1A-45E9-A82D-9BDC06DE5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255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418D205-BD52-4479-8D7B-5B94BF97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B03264-8772-4C87-9873-46A5C58D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D3F510-7A1C-4D3A-9ACC-357B3B4F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61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AEACBA-212B-DB10-0457-181C08B09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E71B-97CF-4F0F-BA4A-09294C38D946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967F44-F7F6-65D2-5831-4AEF52AF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F7E6B9-DB83-3E42-4D97-246D1E34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35C0-7E2D-4B35-89BD-6567C49BBE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49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8E3B6-4713-2F05-1C2A-C6B3012E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35EF8-B18C-5B52-BE65-E44833A2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943384-FBB5-7B1C-1060-9DD77200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29E-8C99-4783-B9C8-6D7A1021F9DC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46EEA5-1900-6E7E-DEDD-C73E0FB4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35C9A0-00A2-C764-2267-7E667FEC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277A-DA1A-45E9-A82D-9BDC06DE5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82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5D2E2-1953-07F4-4D5F-750593FB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CB476A-4B4E-1B49-08CF-CF3E1CDFE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7929AF-D8BE-B219-11CA-77C95BAEB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29E-8C99-4783-B9C8-6D7A1021F9DC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0D952D-44B5-960B-BE75-C74433DC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03A234-4A7E-9B37-EB57-F5BC4364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277A-DA1A-45E9-A82D-9BDC06DE5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83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AC595-230F-D374-9BB8-9C827C72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5E5E1C-BAFE-2460-79D9-C9D9C3C45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A0AAE7-E57A-079D-FD46-C5BA33F92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5D18A7-802C-25A3-6E3E-384F2D41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29E-8C99-4783-B9C8-6D7A1021F9DC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C7F863-573B-C522-3510-7E217D19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D7BE2C-76C8-C533-4D65-5C926E57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277A-DA1A-45E9-A82D-9BDC06DE5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78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96F3F-9DD0-05DF-44D5-D94404F2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FF58E8-FDD5-3D9B-37B8-35D416B16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4F11D3-44AD-35B7-7817-9AA8AAA14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3A244C3-F4DC-3528-1BFD-80165788A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3C4D4CF-9319-E0BF-4140-D53C1C2CC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43D6A6D-A61E-060B-9501-CAE948F8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29E-8C99-4783-B9C8-6D7A1021F9DC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649953B-BF7D-BEFF-30C4-7B83FF83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6147139-C7E1-B6DE-1A87-F06233A5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277A-DA1A-45E9-A82D-9BDC06DE5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57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0AC8D-BD0F-AF82-B3B2-2B0AF14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1336FD8-D9BE-C46F-E8BC-F098296F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29E-8C99-4783-B9C8-6D7A1021F9DC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0C120E-846D-94D5-4CF1-12B4DC63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E97CFD-2DA9-3B81-CE02-A428D35B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277A-DA1A-45E9-A82D-9BDC06DE5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04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FBB7C32-16A2-A71B-8623-A5C50F4A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29E-8C99-4783-B9C8-6D7A1021F9DC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486A0D4-5253-16F5-25C9-79EE3D8B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571CC4-4CDC-1EA1-3847-7867FDEB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277A-DA1A-45E9-A82D-9BDC06DE5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04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F336F-9737-0FF7-7B92-A68250DB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9E447F-BC80-D48A-A2CA-B5FA7BE75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3A1C7E-DD7E-CAA8-79C1-2EC831404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26E37A-2660-15C6-E73A-AF02C212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29E-8C99-4783-B9C8-6D7A1021F9DC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136650-034A-F6C9-D4D8-CE38AFBA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07D0E9-D45E-FFFD-9A4D-DF0D11E4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277A-DA1A-45E9-A82D-9BDC06DE5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00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91D6A-A8CC-5B62-957C-BE0256A6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F58F3AD-8870-8AC4-398C-3C3AB7ABA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86480B-B1FC-5023-43B2-80DC5AE84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7D6D43-6E14-E199-29C4-4C20FD42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29E-8C99-4783-B9C8-6D7A1021F9DC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DBAA37-672B-A880-74B4-4725C2DA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698255-0820-EC22-21D1-AE82BA05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277A-DA1A-45E9-A82D-9BDC06DE5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81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13EBF17-FB4B-4AE7-1F1F-47E5F97D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CE3264-196A-01AA-A563-3828D53CD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EE6192-B2AA-7A2B-F884-D9C998660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A929E-8C99-4783-B9C8-6D7A1021F9DC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342235-15AE-228F-C855-06185ACE7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8B5581-AED8-03C6-57B9-B4D4BA94F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277A-DA1A-45E9-A82D-9BDC06DE5E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1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6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B0225C5-A5CF-75F6-0A52-8778CA82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AB8156-D6CC-7119-B185-B56AF4461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E973FF-6356-D39F-22B4-985E9928A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E71B-97CF-4F0F-BA4A-09294C38D946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1AAD32-1739-2304-346E-AB4CE26DB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BB3B41-CDDF-BA4E-26AD-80C110F11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35C0-7E2D-4B35-89BD-6567C49BBE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02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C82312E-4696-93B6-D791-BCA005B94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055098"/>
            <a:ext cx="5760719" cy="4747805"/>
          </a:xfrm>
        </p:spPr>
        <p:txBody>
          <a:bodyPr anchor="ctr">
            <a:normAutofit/>
          </a:bodyPr>
          <a:lstStyle/>
          <a:p>
            <a:pPr algn="l"/>
            <a:r>
              <a:rPr lang="nl-NL" sz="4000">
                <a:solidFill>
                  <a:schemeClr val="tx2"/>
                </a:solidFill>
              </a:rPr>
              <a:t>Opstart IBS LBS week 6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1EC48B-D5A0-B5FB-42B9-3E354F537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2357" y="1638300"/>
            <a:ext cx="3330531" cy="3581400"/>
          </a:xfrm>
        </p:spPr>
        <p:txBody>
          <a:bodyPr anchor="ctr">
            <a:normAutofit/>
          </a:bodyPr>
          <a:lstStyle/>
          <a:p>
            <a:pPr algn="l"/>
            <a:r>
              <a:rPr lang="nl-NL">
                <a:solidFill>
                  <a:schemeClr val="tx2"/>
                </a:solidFill>
              </a:rPr>
              <a:t>Presentatie maandag 10-10-2022</a:t>
            </a:r>
          </a:p>
        </p:txBody>
      </p:sp>
    </p:spTree>
    <p:extLst>
      <p:ext uri="{BB962C8B-B14F-4D97-AF65-F5344CB8AC3E}">
        <p14:creationId xmlns:p14="http://schemas.microsoft.com/office/powerpoint/2010/main" val="18542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en persoon die uitreikt naar een blad papier op een tafel vol met papier en plaknotities">
            <a:extLst>
              <a:ext uri="{FF2B5EF4-FFF2-40B4-BE49-F238E27FC236}">
                <a16:creationId xmlns:a16="http://schemas.microsoft.com/office/drawing/2014/main" id="{4294F222-FAE0-1860-6055-E87FFD9BA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" r="3437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075CCE2-1043-2B84-FFFE-E320571B48FB}"/>
              </a:ext>
            </a:extLst>
          </p:cNvPr>
          <p:cNvSpPr txBox="1"/>
          <p:nvPr/>
        </p:nvSpPr>
        <p:spPr>
          <a:xfrm>
            <a:off x="8208093" y="191745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lnSpc>
                <a:spcPct val="90000"/>
              </a:lnSpc>
              <a:spcAft>
                <a:spcPts val="800"/>
              </a:spcAft>
            </a:pPr>
            <a:r>
              <a:rPr lang="nl-NL" b="1" dirty="0">
                <a:effectLst/>
              </a:rPr>
              <a:t>Programma van vandaag: 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</a:pPr>
            <a:r>
              <a:rPr lang="nl-NL" dirty="0"/>
              <a:t>1. </a:t>
            </a:r>
            <a:r>
              <a:rPr lang="nl-NL" dirty="0">
                <a:effectLst/>
              </a:rPr>
              <a:t>Intro van het Beoordelingsformulier </a:t>
            </a:r>
            <a:r>
              <a:rPr lang="nl-NL" dirty="0" err="1">
                <a:effectLst/>
              </a:rPr>
              <a:t>Pecha</a:t>
            </a:r>
            <a:r>
              <a:rPr lang="nl-NL" dirty="0">
                <a:effectLst/>
              </a:rPr>
              <a:t>  </a:t>
            </a:r>
            <a:r>
              <a:rPr lang="nl-NL" dirty="0" err="1">
                <a:effectLst/>
              </a:rPr>
              <a:t>Kucha</a:t>
            </a:r>
            <a:r>
              <a:rPr lang="nl-NL" dirty="0">
                <a:effectLst/>
              </a:rPr>
              <a:t> en uitleg over de bedoeling en planning</a:t>
            </a:r>
            <a:r>
              <a:rPr lang="nl-NL" dirty="0"/>
              <a:t> door Pascalle </a:t>
            </a:r>
            <a:endParaRPr lang="nl-NL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dirty="0"/>
              <a:t>2.</a:t>
            </a:r>
            <a:r>
              <a:rPr lang="nl-NL" dirty="0">
                <a:effectLst/>
              </a:rPr>
              <a:t> FIMA 4 door Thomas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dirty="0">
                <a:effectLst/>
              </a:rPr>
              <a:t>3. Iedere groep maakt eigen weekplanning: </a:t>
            </a: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dirty="0">
                <a:effectLst/>
              </a:rPr>
              <a:t>bespreking met stakeholder / opdrachtgever</a:t>
            </a: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dirty="0"/>
              <a:t>Fieldresearch?!!!! </a:t>
            </a:r>
            <a:endParaRPr lang="nl-NL" dirty="0">
              <a:effectLst/>
            </a:endParaRPr>
          </a:p>
          <a:p>
            <a:pPr marL="742950" lvl="1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dirty="0">
                <a:effectLst/>
              </a:rPr>
              <a:t>LA 3</a:t>
            </a:r>
          </a:p>
          <a:p>
            <a:pPr marL="742950" lvl="1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dirty="0">
                <a:effectLst/>
              </a:rPr>
              <a:t>Werken aan omzetten van data in analyse en eerste </a:t>
            </a:r>
            <a:r>
              <a:rPr lang="nl-NL" sz="1600" dirty="0">
                <a:effectLst/>
              </a:rPr>
              <a:t>versie</a:t>
            </a:r>
            <a:r>
              <a:rPr lang="nl-NL" dirty="0">
                <a:effectLst/>
              </a:rPr>
              <a:t> advies om te bespreken met stakeholders / opdrachtgever</a:t>
            </a:r>
          </a:p>
          <a:p>
            <a:pPr marL="742950" lvl="1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dirty="0">
                <a:effectLst/>
              </a:rPr>
              <a:t>verslag </a:t>
            </a:r>
          </a:p>
          <a:p>
            <a:pPr marL="742950" lvl="1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dirty="0" err="1">
                <a:effectLst/>
              </a:rPr>
              <a:t>Pecha</a:t>
            </a:r>
            <a:r>
              <a:rPr lang="nl-NL" dirty="0">
                <a:effectLst/>
              </a:rPr>
              <a:t> </a:t>
            </a:r>
            <a:r>
              <a:rPr lang="nl-NL" dirty="0" err="1">
                <a:effectLst/>
              </a:rPr>
              <a:t>Kucha</a:t>
            </a:r>
            <a:r>
              <a:rPr lang="nl-NL" dirty="0">
                <a:effectLst/>
              </a:rPr>
              <a:t> starten </a:t>
            </a:r>
            <a:endParaRPr lang="nl-NL" dirty="0"/>
          </a:p>
          <a:p>
            <a:pPr marL="742950" lvl="1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514350" lvl="1" fontAlgn="base">
              <a:lnSpc>
                <a:spcPct val="90000"/>
              </a:lnSpc>
              <a:spcAft>
                <a:spcPts val="800"/>
              </a:spcAft>
            </a:pPr>
            <a:r>
              <a:rPr lang="nl-NL" sz="1600" b="1" dirty="0"/>
              <a:t>LET OP: 12.45 uur op de trap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097B8D-27B1-C22A-2FB1-BD745D898C6C}"/>
              </a:ext>
            </a:extLst>
          </p:cNvPr>
          <p:cNvSpPr txBox="1"/>
          <p:nvPr/>
        </p:nvSpPr>
        <p:spPr>
          <a:xfrm>
            <a:off x="478527" y="5650145"/>
            <a:ext cx="3700130" cy="9079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400" i="1" dirty="0"/>
              <a:t>Lokaal 10 groepen SW en LS</a:t>
            </a:r>
          </a:p>
          <a:p>
            <a:pPr>
              <a:spcAft>
                <a:spcPts val="600"/>
              </a:spcAft>
            </a:pPr>
            <a:r>
              <a:rPr lang="nl-NL" sz="2400" i="1"/>
              <a:t>Lokaal 13 </a:t>
            </a:r>
            <a:r>
              <a:rPr lang="nl-NL" sz="2400" i="1" dirty="0"/>
              <a:t>groepen VT en CE </a:t>
            </a:r>
          </a:p>
        </p:txBody>
      </p:sp>
    </p:spTree>
    <p:extLst>
      <p:ext uri="{BB962C8B-B14F-4D97-AF65-F5344CB8AC3E}">
        <p14:creationId xmlns:p14="http://schemas.microsoft.com/office/powerpoint/2010/main" val="22542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D98F4-1487-44CC-78FC-4DFA029A94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nl-NL" dirty="0"/>
              <a:t>LET OP: 12.45 uur op de trap! 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6CCBBC8-0ED0-606C-7A32-F4C9E804A3DA}"/>
              </a:ext>
            </a:extLst>
          </p:cNvPr>
          <p:cNvSpPr txBox="1"/>
          <p:nvPr/>
        </p:nvSpPr>
        <p:spPr>
          <a:xfrm>
            <a:off x="838200" y="1928291"/>
            <a:ext cx="6996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/>
              <a:t>Hoe ver zijn jullie met fieldresearch? 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Wat gaat goed?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Waar lopen jullie tegenaan?  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6675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5B35E-6016-9AC8-D7A3-32A42A2C89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Succes deze week!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75D0B1-DD85-674C-EA18-42D03F8F5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73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leefbare stad</a:t>
            </a:r>
            <a:endParaRPr lang="nl-NL" sz="4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97287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 Onderzoeksopzet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Theoretisch kader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Burgerparticipatie</a:t>
            </a:r>
          </a:p>
          <a:p>
            <a:pPr marL="0" indent="0">
              <a:buNone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X Onderzoeksresultaten- en advies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27561"/>
            <a:ext cx="3663592" cy="386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Onderzoeksmethode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Deskresearch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Fieldresearch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Kwantitatief onderzoek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Enquête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Kwalitatief onderzoek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134406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>
                          <a:solidFill>
                            <a:schemeClr val="bg2"/>
                          </a:solidFill>
                        </a:rPr>
                        <a:t>Week 1</a:t>
                      </a:r>
                      <a:endParaRPr lang="nl-NL" sz="1200" b="0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0" kern="1200">
                          <a:solidFill>
                            <a:schemeClr val="bg2"/>
                          </a:solidFill>
                        </a:rPr>
                        <a:t>Week 2</a:t>
                      </a:r>
                      <a:endParaRPr lang="nl-NL" sz="1200" b="0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>
                          <a:solidFill>
                            <a:schemeClr val="bg2"/>
                          </a:solidFill>
                        </a:rPr>
                        <a:t>Week 3</a:t>
                      </a:r>
                      <a:endParaRPr lang="nl-NL" sz="1200" b="0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 dirty="0">
                          <a:solidFill>
                            <a:schemeClr val="bg2"/>
                          </a:solidFill>
                        </a:rPr>
                        <a:t>Week 4</a:t>
                      </a:r>
                      <a:endParaRPr lang="nl-NL" sz="12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 dirty="0">
                          <a:solidFill>
                            <a:schemeClr val="bg2"/>
                          </a:solidFill>
                        </a:rPr>
                        <a:t>Week 5</a:t>
                      </a:r>
                      <a:endParaRPr lang="nl-NL" sz="12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 marL="0" indent="0">
              <a:buNone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X    Adviesrapport</a:t>
            </a:r>
          </a:p>
          <a:p>
            <a:pPr marL="0" indent="0">
              <a:buNone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Pecha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Kucha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B81E669-E2BA-39DE-6987-B15998443CD7}"/>
              </a:ext>
            </a:extLst>
          </p:cNvPr>
          <p:cNvGraphicFramePr/>
          <p:nvPr/>
        </p:nvGraphicFramePr>
        <p:xfrm>
          <a:off x="438672" y="1331089"/>
          <a:ext cx="11314656" cy="4577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1FDB2999-18BE-7872-A802-31E86DD2DAC5}"/>
              </a:ext>
            </a:extLst>
          </p:cNvPr>
          <p:cNvSpPr txBox="1"/>
          <p:nvPr/>
        </p:nvSpPr>
        <p:spPr>
          <a:xfrm>
            <a:off x="438672" y="425904"/>
            <a:ext cx="292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Proces in P1: 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6D8C0B55-1237-99FE-F156-7137B0C3A66B}"/>
              </a:ext>
            </a:extLst>
          </p:cNvPr>
          <p:cNvSpPr/>
          <p:nvPr/>
        </p:nvSpPr>
        <p:spPr>
          <a:xfrm>
            <a:off x="7434320" y="1331089"/>
            <a:ext cx="1850833" cy="49264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29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BB6233F-60D8-2F42-5EF2-11E9C6EE9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1681"/>
              </p:ext>
            </p:extLst>
          </p:nvPr>
        </p:nvGraphicFramePr>
        <p:xfrm>
          <a:off x="1405890" y="2109152"/>
          <a:ext cx="7780024" cy="2639695"/>
        </p:xfrm>
        <a:graphic>
          <a:graphicData uri="http://schemas.openxmlformats.org/drawingml/2006/table">
            <a:tbl>
              <a:tblPr firstRow="1" firstCol="1" bandRow="1"/>
              <a:tblGrid>
                <a:gridCol w="914387">
                  <a:extLst>
                    <a:ext uri="{9D8B030D-6E8A-4147-A177-3AD203B41FA5}">
                      <a16:colId xmlns:a16="http://schemas.microsoft.com/office/drawing/2014/main" val="3874204364"/>
                    </a:ext>
                  </a:extLst>
                </a:gridCol>
                <a:gridCol w="3142512">
                  <a:extLst>
                    <a:ext uri="{9D8B030D-6E8A-4147-A177-3AD203B41FA5}">
                      <a16:colId xmlns:a16="http://schemas.microsoft.com/office/drawing/2014/main" val="329840032"/>
                    </a:ext>
                  </a:extLst>
                </a:gridCol>
                <a:gridCol w="888483">
                  <a:extLst>
                    <a:ext uri="{9D8B030D-6E8A-4147-A177-3AD203B41FA5}">
                      <a16:colId xmlns:a16="http://schemas.microsoft.com/office/drawing/2014/main" val="3061901512"/>
                    </a:ext>
                  </a:extLst>
                </a:gridCol>
                <a:gridCol w="436310">
                  <a:extLst>
                    <a:ext uri="{9D8B030D-6E8A-4147-A177-3AD203B41FA5}">
                      <a16:colId xmlns:a16="http://schemas.microsoft.com/office/drawing/2014/main" val="1927833116"/>
                    </a:ext>
                  </a:extLst>
                </a:gridCol>
                <a:gridCol w="410406">
                  <a:extLst>
                    <a:ext uri="{9D8B030D-6E8A-4147-A177-3AD203B41FA5}">
                      <a16:colId xmlns:a16="http://schemas.microsoft.com/office/drawing/2014/main" val="2555406282"/>
                    </a:ext>
                  </a:extLst>
                </a:gridCol>
                <a:gridCol w="410406">
                  <a:extLst>
                    <a:ext uri="{9D8B030D-6E8A-4147-A177-3AD203B41FA5}">
                      <a16:colId xmlns:a16="http://schemas.microsoft.com/office/drawing/2014/main" val="2708866416"/>
                    </a:ext>
                  </a:extLst>
                </a:gridCol>
                <a:gridCol w="410406">
                  <a:extLst>
                    <a:ext uri="{9D8B030D-6E8A-4147-A177-3AD203B41FA5}">
                      <a16:colId xmlns:a16="http://schemas.microsoft.com/office/drawing/2014/main" val="3963633549"/>
                    </a:ext>
                  </a:extLst>
                </a:gridCol>
                <a:gridCol w="583557">
                  <a:extLst>
                    <a:ext uri="{9D8B030D-6E8A-4147-A177-3AD203B41FA5}">
                      <a16:colId xmlns:a16="http://schemas.microsoft.com/office/drawing/2014/main" val="672185985"/>
                    </a:ext>
                  </a:extLst>
                </a:gridCol>
                <a:gridCol w="583557">
                  <a:extLst>
                    <a:ext uri="{9D8B030D-6E8A-4147-A177-3AD203B41FA5}">
                      <a16:colId xmlns:a16="http://schemas.microsoft.com/office/drawing/2014/main" val="947340663"/>
                    </a:ext>
                  </a:extLst>
                </a:gridCol>
              </a:tblGrid>
              <a:tr h="9823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i="1" cap="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i="1" cap="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i="1" cap="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punten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 van alle data om de hoofdvraag te beantwoorden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verzamelde data is stapsgewijs geanalyseerd, de verschillende stappen zijn uitgewerkt. 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-"/>
                      </a:pPr>
                      <a:r>
                        <a:rPr lang="nl-N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is aangegeven wat de meest relevante informatie uit de bronnen is, deze informatie is gebruikt om een theoretische kader te schrijven. 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Score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05279"/>
                  </a:ext>
                </a:extLst>
              </a:tr>
              <a:tr h="16954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Punten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073251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95A5C424-39BF-A532-B5EC-C1B722138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5" name="Afbeelding 1">
            <a:extLst>
              <a:ext uri="{FF2B5EF4-FFF2-40B4-BE49-F238E27FC236}">
                <a16:creationId xmlns:a16="http://schemas.microsoft.com/office/drawing/2014/main" id="{A2FC4F70-4A13-CFA6-FC17-8682EF9D1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645" y="46243"/>
            <a:ext cx="2957513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C77E3E9-1B9D-549A-8ACC-2DF3E6EBA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890" y="7543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Beoordelingsformulier Adviesrapport</a:t>
            </a:r>
            <a:r>
              <a:rPr kumimoji="0" lang="nl-NL" altLang="nl-NL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IBS De leefbare stad</a:t>
            </a:r>
            <a:r>
              <a:rPr kumimoji="0" lang="nl-NL" altLang="nl-N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6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095D40-1775-7F21-9E01-E57DC61A7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nl-NL" sz="4000">
                <a:solidFill>
                  <a:schemeClr val="tx2"/>
                </a:solidFill>
              </a:rPr>
              <a:t>De planning</a:t>
            </a:r>
          </a:p>
        </p:txBody>
      </p:sp>
      <p:pic>
        <p:nvPicPr>
          <p:cNvPr id="7" name="Graphic 6" descr="Vinkje">
            <a:extLst>
              <a:ext uri="{FF2B5EF4-FFF2-40B4-BE49-F238E27FC236}">
                <a16:creationId xmlns:a16="http://schemas.microsoft.com/office/drawing/2014/main" id="{964239D2-9E43-0829-EC55-FF18C5E6C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99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F797EB6-F3AC-3210-4008-CB97B9497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41941"/>
              </p:ext>
            </p:extLst>
          </p:nvPr>
        </p:nvGraphicFramePr>
        <p:xfrm>
          <a:off x="522790" y="172883"/>
          <a:ext cx="11146420" cy="6512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8552">
                  <a:extLst>
                    <a:ext uri="{9D8B030D-6E8A-4147-A177-3AD203B41FA5}">
                      <a16:colId xmlns:a16="http://schemas.microsoft.com/office/drawing/2014/main" val="2633686795"/>
                    </a:ext>
                  </a:extLst>
                </a:gridCol>
                <a:gridCol w="2637054">
                  <a:extLst>
                    <a:ext uri="{9D8B030D-6E8A-4147-A177-3AD203B41FA5}">
                      <a16:colId xmlns:a16="http://schemas.microsoft.com/office/drawing/2014/main" val="3075512175"/>
                    </a:ext>
                  </a:extLst>
                </a:gridCol>
                <a:gridCol w="2333376">
                  <a:extLst>
                    <a:ext uri="{9D8B030D-6E8A-4147-A177-3AD203B41FA5}">
                      <a16:colId xmlns:a16="http://schemas.microsoft.com/office/drawing/2014/main" val="1600761309"/>
                    </a:ext>
                  </a:extLst>
                </a:gridCol>
                <a:gridCol w="2314167">
                  <a:extLst>
                    <a:ext uri="{9D8B030D-6E8A-4147-A177-3AD203B41FA5}">
                      <a16:colId xmlns:a16="http://schemas.microsoft.com/office/drawing/2014/main" val="2404485465"/>
                    </a:ext>
                  </a:extLst>
                </a:gridCol>
                <a:gridCol w="2613271">
                  <a:extLst>
                    <a:ext uri="{9D8B030D-6E8A-4147-A177-3AD203B41FA5}">
                      <a16:colId xmlns:a16="http://schemas.microsoft.com/office/drawing/2014/main" val="3879310649"/>
                    </a:ext>
                  </a:extLst>
                </a:gridCol>
              </a:tblGrid>
              <a:tr h="492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669" marR="41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Maandag 10-10 </a:t>
                      </a:r>
                    </a:p>
                  </a:txBody>
                  <a:tcPr marL="41669" marR="41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dirty="0">
                          <a:effectLst/>
                        </a:rPr>
                        <a:t>Dinsdag  11-10</a:t>
                      </a:r>
                      <a:endParaRPr lang="nl-NL" sz="1600" dirty="0">
                        <a:effectLst/>
                      </a:endParaRPr>
                    </a:p>
                  </a:txBody>
                  <a:tcPr marL="41669" marR="41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dirty="0">
                          <a:effectLst/>
                        </a:rPr>
                        <a:t>Woensdag 12-10 </a:t>
                      </a:r>
                      <a:endParaRPr lang="nl-NL" sz="1600" dirty="0">
                        <a:effectLst/>
                      </a:endParaRPr>
                    </a:p>
                  </a:txBody>
                  <a:tcPr marL="41669" marR="41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dirty="0">
                          <a:effectLst/>
                        </a:rPr>
                        <a:t>Vrijdag 14-10 </a:t>
                      </a:r>
                      <a:endParaRPr lang="nl-NL" sz="1600" dirty="0">
                        <a:effectLst/>
                      </a:endParaRPr>
                    </a:p>
                  </a:txBody>
                  <a:tcPr marL="41669" marR="41669" marT="0" marB="0"/>
                </a:tc>
                <a:extLst>
                  <a:ext uri="{0D108BD9-81ED-4DB2-BD59-A6C34878D82A}">
                    <a16:rowId xmlns:a16="http://schemas.microsoft.com/office/drawing/2014/main" val="1379916824"/>
                  </a:ext>
                </a:extLst>
              </a:tr>
              <a:tr h="596515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Ma 10-10 </a:t>
                      </a:r>
                      <a:endParaRPr lang="nl-NL" sz="16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Analyseren data</a:t>
                      </a:r>
                      <a:endParaRPr lang="nl-NL" sz="16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+ </a:t>
                      </a:r>
                      <a:endParaRPr lang="nl-NL" sz="16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Bespreking met stakeholders/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opdrachtgever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669" marR="4166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1. Opstart van de week 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2. Intro van het Beoordelingsformulier </a:t>
                      </a:r>
                      <a:r>
                        <a:rPr lang="nl-NL" sz="1600" dirty="0" err="1">
                          <a:effectLst/>
                        </a:rPr>
                        <a:t>Pecha</a:t>
                      </a:r>
                      <a:r>
                        <a:rPr lang="nl-NL" sz="1600" dirty="0">
                          <a:effectLst/>
                        </a:rPr>
                        <a:t>   </a:t>
                      </a:r>
                      <a:r>
                        <a:rPr lang="nl-NL" sz="1600" dirty="0" err="1">
                          <a:effectLst/>
                        </a:rPr>
                        <a:t>Kucha</a:t>
                      </a:r>
                      <a:r>
                        <a:rPr lang="nl-NL" sz="1600" dirty="0">
                          <a:effectLst/>
                        </a:rPr>
                        <a:t> en uitleg over de bedoeling en planning.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3. FIMA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 4. Iedere groep maakt eigen weekplanning: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effectLst/>
                        </a:rPr>
                        <a:t>bespreking met stakeholder / opdrachtgever</a:t>
                      </a:r>
                    </a:p>
                    <a:p>
                      <a:pPr marL="285750" indent="-28575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effectLst/>
                        </a:rPr>
                        <a:t>LA 3</a:t>
                      </a:r>
                    </a:p>
                    <a:p>
                      <a:pPr marL="285750" indent="-28575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effectLst/>
                        </a:rPr>
                        <a:t>Werken aan omzetten van data in analyse en eerste versie advies om te bespreken met stakeholders / opdrachtgever</a:t>
                      </a:r>
                    </a:p>
                    <a:p>
                      <a:pPr marL="285750" indent="-28575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effectLst/>
                        </a:rPr>
                        <a:t>verslag </a:t>
                      </a:r>
                    </a:p>
                    <a:p>
                      <a:pPr marL="285750" indent="-28575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err="1">
                          <a:effectLst/>
                        </a:rPr>
                        <a:t>Pecha</a:t>
                      </a:r>
                      <a:r>
                        <a:rPr lang="nl-NL" sz="1600" dirty="0">
                          <a:effectLst/>
                        </a:rPr>
                        <a:t> </a:t>
                      </a:r>
                      <a:r>
                        <a:rPr lang="nl-NL" sz="1600" dirty="0" err="1">
                          <a:effectLst/>
                        </a:rPr>
                        <a:t>Kucha</a:t>
                      </a:r>
                      <a:r>
                        <a:rPr lang="nl-NL" sz="1600" dirty="0">
                          <a:effectLst/>
                        </a:rPr>
                        <a:t> starten 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669" marR="41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Themadag Gedragsverandering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Hoe beïnvloed je gedrag van bewoners bij dit soort opdrachten?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Van model naar toepassing: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-  werkvormen, methodische aanpak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- positieve gespreksvoering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- LSD en andere gesprekstechnieken 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669" marR="41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Bezoek rechtbank uur 1 en 2 i.o.m. Gerrit jan/ Valerie. Uur 3 en 4 kunnen ze IBS eigen weekplanning volgen.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WORKSHOPS | extra uitleg: 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- schrijven adviesrapport 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- LA 3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- </a:t>
                      </a:r>
                      <a:r>
                        <a:rPr lang="nl-NL" sz="1600" dirty="0" err="1">
                          <a:effectLst/>
                        </a:rPr>
                        <a:t>Pecha</a:t>
                      </a:r>
                      <a:r>
                        <a:rPr lang="nl-NL" sz="1600" dirty="0">
                          <a:effectLst/>
                        </a:rPr>
                        <a:t> </a:t>
                      </a:r>
                      <a:r>
                        <a:rPr lang="nl-NL" sz="1600" dirty="0" err="1">
                          <a:effectLst/>
                        </a:rPr>
                        <a:t>Kucha</a:t>
                      </a:r>
                      <a:r>
                        <a:rPr lang="nl-NL" sz="16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Iedere groep volgt zijn eigen weekplanning.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 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669" marR="416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Iedere groep volgt zijn eigen weekplanning en laatste dag ruimte voor field research 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</a:p>
                  </a:txBody>
                  <a:tcPr marL="41669" marR="41669" marT="0" marB="0"/>
                </a:tc>
                <a:extLst>
                  <a:ext uri="{0D108BD9-81ED-4DB2-BD59-A6C34878D82A}">
                    <a16:rowId xmlns:a16="http://schemas.microsoft.com/office/drawing/2014/main" val="3058031365"/>
                  </a:ext>
                </a:extLst>
              </a:tr>
            </a:tbl>
          </a:graphicData>
        </a:graphic>
      </p:graphicFrame>
      <p:pic>
        <p:nvPicPr>
          <p:cNvPr id="4" name="Graphic 3" descr="Badge: 6 met effen opvulling">
            <a:extLst>
              <a:ext uri="{FF2B5EF4-FFF2-40B4-BE49-F238E27FC236}">
                <a16:creationId xmlns:a16="http://schemas.microsoft.com/office/drawing/2014/main" id="{CAA6370C-1D99-6CE8-AB94-754C9BD64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360" y="86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0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A82020-6E41-3A0B-F8B2-A3F073029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7882"/>
              </p:ext>
            </p:extLst>
          </p:nvPr>
        </p:nvGraphicFramePr>
        <p:xfrm>
          <a:off x="589093" y="567161"/>
          <a:ext cx="10592050" cy="5440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456">
                  <a:extLst>
                    <a:ext uri="{9D8B030D-6E8A-4147-A177-3AD203B41FA5}">
                      <a16:colId xmlns:a16="http://schemas.microsoft.com/office/drawing/2014/main" val="3983803036"/>
                    </a:ext>
                  </a:extLst>
                </a:gridCol>
                <a:gridCol w="2332116">
                  <a:extLst>
                    <a:ext uri="{9D8B030D-6E8A-4147-A177-3AD203B41FA5}">
                      <a16:colId xmlns:a16="http://schemas.microsoft.com/office/drawing/2014/main" val="1095611499"/>
                    </a:ext>
                  </a:extLst>
                </a:gridCol>
                <a:gridCol w="2391107">
                  <a:extLst>
                    <a:ext uri="{9D8B030D-6E8A-4147-A177-3AD203B41FA5}">
                      <a16:colId xmlns:a16="http://schemas.microsoft.com/office/drawing/2014/main" val="1460735619"/>
                    </a:ext>
                  </a:extLst>
                </a:gridCol>
                <a:gridCol w="2199072">
                  <a:extLst>
                    <a:ext uri="{9D8B030D-6E8A-4147-A177-3AD203B41FA5}">
                      <a16:colId xmlns:a16="http://schemas.microsoft.com/office/drawing/2014/main" val="1117646598"/>
                    </a:ext>
                  </a:extLst>
                </a:gridCol>
                <a:gridCol w="2483299">
                  <a:extLst>
                    <a:ext uri="{9D8B030D-6E8A-4147-A177-3AD203B41FA5}">
                      <a16:colId xmlns:a16="http://schemas.microsoft.com/office/drawing/2014/main" val="866690492"/>
                    </a:ext>
                  </a:extLst>
                </a:gridCol>
              </a:tblGrid>
              <a:tr h="546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Maandag </a:t>
                      </a: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Dinsdag </a:t>
                      </a: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Woensdag </a:t>
                      </a: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Vrijdag  21 oktober</a:t>
                      </a:r>
                    </a:p>
                  </a:txBody>
                  <a:tcPr marL="62493" marR="62493" marT="0" marB="0"/>
                </a:tc>
                <a:extLst>
                  <a:ext uri="{0D108BD9-81ED-4DB2-BD59-A6C34878D82A}">
                    <a16:rowId xmlns:a16="http://schemas.microsoft.com/office/drawing/2014/main" val="2764481881"/>
                  </a:ext>
                </a:extLst>
              </a:tr>
              <a:tr h="4893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Ma 17-10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Analyse data</a:t>
                      </a: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1. Opstart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2. Per groep check van verslag: innovatief, volledig, goed niveau? Wat neem je mee uit gesprek met stakeholders?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3. FIMA 5 voor extra vragen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3. Eigen weekplanning maken met: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- LA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- verwerken input uit gesprek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- verslag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- </a:t>
                      </a:r>
                      <a:r>
                        <a:rPr lang="nl-NL" sz="1400" dirty="0" err="1">
                          <a:effectLst/>
                        </a:rPr>
                        <a:t>Pecha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Kucha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Iedere groep volgt zijn eigen weekplanning.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Workshop 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‘Omgevingswet’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Iedere groep volgt zijn eigen weekplanning.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493" marR="62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Excursie: hou er rekening mee dat je de hele dag weg bent;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Vertrek rond 9.00 uur vanaf Tilburg,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Terug rond 17.00 uur in Tilburg</a:t>
                      </a:r>
                    </a:p>
                  </a:txBody>
                  <a:tcPr marL="62493" marR="62493" marT="0" marB="0"/>
                </a:tc>
                <a:extLst>
                  <a:ext uri="{0D108BD9-81ED-4DB2-BD59-A6C34878D82A}">
                    <a16:rowId xmlns:a16="http://schemas.microsoft.com/office/drawing/2014/main" val="2782204212"/>
                  </a:ext>
                </a:extLst>
              </a:tr>
            </a:tbl>
          </a:graphicData>
        </a:graphic>
      </p:graphicFrame>
      <p:pic>
        <p:nvPicPr>
          <p:cNvPr id="4" name="Graphic 3" descr="Badge 7 met effen opvulling">
            <a:extLst>
              <a:ext uri="{FF2B5EF4-FFF2-40B4-BE49-F238E27FC236}">
                <a16:creationId xmlns:a16="http://schemas.microsoft.com/office/drawing/2014/main" id="{6A4916DC-EDB7-A6B9-66E7-DD5F2B12A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985" y="1200873"/>
            <a:ext cx="914400" cy="914400"/>
          </a:xfrm>
          <a:prstGeom prst="rect">
            <a:avLst/>
          </a:prstGeom>
        </p:spPr>
      </p:pic>
      <p:pic>
        <p:nvPicPr>
          <p:cNvPr id="6" name="Afbeelding 5" descr="Esdoorntak met rode bladeren waar de zon van achteren doorheen schijnt">
            <a:extLst>
              <a:ext uri="{FF2B5EF4-FFF2-40B4-BE49-F238E27FC236}">
                <a16:creationId xmlns:a16="http://schemas.microsoft.com/office/drawing/2014/main" id="{D6D60033-3B0A-96F8-9ECA-1471CB96A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89" y="4074023"/>
            <a:ext cx="3411638" cy="227442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9F09B72-E678-26BC-2622-09B0D7B8DDA7}"/>
              </a:ext>
            </a:extLst>
          </p:cNvPr>
          <p:cNvSpPr txBox="1"/>
          <p:nvPr/>
        </p:nvSpPr>
        <p:spPr>
          <a:xfrm>
            <a:off x="9858358" y="5829174"/>
            <a:ext cx="2019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Herfstvakantie </a:t>
            </a:r>
          </a:p>
        </p:txBody>
      </p:sp>
    </p:spTree>
    <p:extLst>
      <p:ext uri="{BB962C8B-B14F-4D97-AF65-F5344CB8AC3E}">
        <p14:creationId xmlns:p14="http://schemas.microsoft.com/office/powerpoint/2010/main" val="25444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30A366CB-84C5-5C71-4A42-A242684A5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53070"/>
              </p:ext>
            </p:extLst>
          </p:nvPr>
        </p:nvGraphicFramePr>
        <p:xfrm>
          <a:off x="668584" y="581938"/>
          <a:ext cx="11218616" cy="5694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283">
                  <a:extLst>
                    <a:ext uri="{9D8B030D-6E8A-4147-A177-3AD203B41FA5}">
                      <a16:colId xmlns:a16="http://schemas.microsoft.com/office/drawing/2014/main" val="4015356106"/>
                    </a:ext>
                  </a:extLst>
                </a:gridCol>
                <a:gridCol w="2311224">
                  <a:extLst>
                    <a:ext uri="{9D8B030D-6E8A-4147-A177-3AD203B41FA5}">
                      <a16:colId xmlns:a16="http://schemas.microsoft.com/office/drawing/2014/main" val="3564852909"/>
                    </a:ext>
                  </a:extLst>
                </a:gridCol>
                <a:gridCol w="2045070">
                  <a:extLst>
                    <a:ext uri="{9D8B030D-6E8A-4147-A177-3AD203B41FA5}">
                      <a16:colId xmlns:a16="http://schemas.microsoft.com/office/drawing/2014/main" val="1627097565"/>
                    </a:ext>
                  </a:extLst>
                </a:gridCol>
                <a:gridCol w="2028234">
                  <a:extLst>
                    <a:ext uri="{9D8B030D-6E8A-4147-A177-3AD203B41FA5}">
                      <a16:colId xmlns:a16="http://schemas.microsoft.com/office/drawing/2014/main" val="4084916506"/>
                    </a:ext>
                  </a:extLst>
                </a:gridCol>
                <a:gridCol w="2290381">
                  <a:extLst>
                    <a:ext uri="{9D8B030D-6E8A-4147-A177-3AD203B41FA5}">
                      <a16:colId xmlns:a16="http://schemas.microsoft.com/office/drawing/2014/main" val="3445767065"/>
                    </a:ext>
                  </a:extLst>
                </a:gridCol>
                <a:gridCol w="1449424">
                  <a:extLst>
                    <a:ext uri="{9D8B030D-6E8A-4147-A177-3AD203B41FA5}">
                      <a16:colId xmlns:a16="http://schemas.microsoft.com/office/drawing/2014/main" val="2888544128"/>
                    </a:ext>
                  </a:extLst>
                </a:gridCol>
              </a:tblGrid>
              <a:tr h="706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06" marR="68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Maandag </a:t>
                      </a:r>
                    </a:p>
                  </a:txBody>
                  <a:tcPr marL="68306" marR="68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Dinsdag </a:t>
                      </a:r>
                    </a:p>
                  </a:txBody>
                  <a:tcPr marL="68306" marR="68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Woensdag </a:t>
                      </a:r>
                    </a:p>
                  </a:txBody>
                  <a:tcPr marL="68306" marR="68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Vrijdag </a:t>
                      </a:r>
                    </a:p>
                  </a:txBody>
                  <a:tcPr marL="68306" marR="6830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</a:rPr>
                        <a:t>LET OP !!!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06" marR="68306" marT="0" marB="0"/>
                </a:tc>
                <a:extLst>
                  <a:ext uri="{0D108BD9-81ED-4DB2-BD59-A6C34878D82A}">
                    <a16:rowId xmlns:a16="http://schemas.microsoft.com/office/drawing/2014/main" val="2697302596"/>
                  </a:ext>
                </a:extLst>
              </a:tr>
              <a:tr h="4351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Ma 31-10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Analyse data en komen tot  advies </a:t>
                      </a:r>
                    </a:p>
                  </a:txBody>
                  <a:tcPr marL="68306" marR="68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1. Aftrap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2. Voorbereiden FF over LA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3. Doorwerken aan verslag en </a:t>
                      </a:r>
                      <a:r>
                        <a:rPr lang="nl-NL" sz="1800" dirty="0" err="1">
                          <a:effectLst/>
                        </a:rPr>
                        <a:t>Pecha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  <a:r>
                        <a:rPr lang="nl-NL" sz="1800" dirty="0" err="1">
                          <a:effectLst/>
                        </a:rPr>
                        <a:t>Kucha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06" marR="68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1. Toelichting op Portfolio en toelating kennistoets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 2.  Generale repetitie </a:t>
                      </a:r>
                      <a:r>
                        <a:rPr lang="nl-NL" sz="1800" dirty="0" err="1">
                          <a:effectLst/>
                        </a:rPr>
                        <a:t>Pecha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  <a:r>
                        <a:rPr lang="nl-NL" sz="1800" dirty="0" err="1">
                          <a:effectLst/>
                        </a:rPr>
                        <a:t>kucha</a:t>
                      </a:r>
                      <a:r>
                        <a:rPr lang="nl-NL" sz="1800" dirty="0">
                          <a:effectLst/>
                        </a:rPr>
                        <a:t> +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Feedback verwerken n.a.v. generale repetities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 3. Doorwerken aan verslag (input uit feedbackfriends en uitstapje verwerken) en </a:t>
                      </a:r>
                      <a:r>
                        <a:rPr lang="nl-NL" sz="1800" dirty="0" err="1">
                          <a:effectLst/>
                        </a:rPr>
                        <a:t>Pecha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  <a:r>
                        <a:rPr lang="nl-NL" sz="1800" dirty="0" err="1">
                          <a:effectLst/>
                        </a:rPr>
                        <a:t>Kucha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06" marR="68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1. Feedbackfriends LA 3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2. Doorwerken aan verslag en </a:t>
                      </a:r>
                      <a:r>
                        <a:rPr lang="nl-NL" sz="1800" dirty="0" err="1">
                          <a:effectLst/>
                        </a:rPr>
                        <a:t>Pecha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  <a:r>
                        <a:rPr lang="nl-NL" sz="1800" dirty="0" err="1">
                          <a:effectLst/>
                        </a:rPr>
                        <a:t>Kucha</a:t>
                      </a:r>
                      <a:r>
                        <a:rPr lang="nl-NL" sz="1800" dirty="0">
                          <a:effectLst/>
                        </a:rPr>
                        <a:t> definitieve versie.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06" marR="68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Laatste loodjes;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- Afmaken verslag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- </a:t>
                      </a:r>
                      <a:r>
                        <a:rPr lang="nl-NL" sz="1800" dirty="0" err="1">
                          <a:effectLst/>
                        </a:rPr>
                        <a:t>Pecha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  <a:r>
                        <a:rPr lang="nl-NL" sz="1800" dirty="0" err="1">
                          <a:effectLst/>
                        </a:rPr>
                        <a:t>Kucha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- Evalueren per groep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06" marR="68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Inleveren adviesrapport begin week 9 = maandag 7-11-2022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+ </a:t>
                      </a:r>
                      <a:r>
                        <a:rPr lang="nl-NL" sz="1800" dirty="0" err="1">
                          <a:effectLst/>
                        </a:rPr>
                        <a:t>Pecha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  <a:r>
                        <a:rPr lang="nl-NL" sz="1800" dirty="0" err="1">
                          <a:effectLst/>
                        </a:rPr>
                        <a:t>Kucha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06" marR="68306" marT="0" marB="0"/>
                </a:tc>
                <a:extLst>
                  <a:ext uri="{0D108BD9-81ED-4DB2-BD59-A6C34878D82A}">
                    <a16:rowId xmlns:a16="http://schemas.microsoft.com/office/drawing/2014/main" val="3572301088"/>
                  </a:ext>
                </a:extLst>
              </a:tr>
            </a:tbl>
          </a:graphicData>
        </a:graphic>
      </p:graphicFrame>
      <p:pic>
        <p:nvPicPr>
          <p:cNvPr id="4" name="Graphic 3" descr="Badge 8 met effen opvulling">
            <a:extLst>
              <a:ext uri="{FF2B5EF4-FFF2-40B4-BE49-F238E27FC236}">
                <a16:creationId xmlns:a16="http://schemas.microsoft.com/office/drawing/2014/main" id="{53917B60-5ED6-CB21-3EFE-0B7832093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584" y="14323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4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3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40DC6-C7B1-639F-4763-0AD20A740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097" y="3124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nl-NL" sz="4000" dirty="0" err="1">
                <a:solidFill>
                  <a:schemeClr val="tx2"/>
                </a:solidFill>
              </a:rPr>
              <a:t>Dusssssss</a:t>
            </a:r>
            <a:r>
              <a:rPr lang="nl-NL" sz="4000" dirty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4" name="Afbeelding 3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6CA49FEF-E8D7-83E8-14DC-01C88F018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32" b="6435"/>
          <a:stretch/>
        </p:blipFill>
        <p:spPr>
          <a:xfrm>
            <a:off x="6841214" y="2372985"/>
            <a:ext cx="4141760" cy="232974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8" name="Group 17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270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8D3C34-1980-4CA0-A200-490E52471C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C6A1A2-6012-4AE8-95EE-47A406A4CA03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4180623E-7D2B-4A37-9D1E-865AA5A667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791</Words>
  <Application>Microsoft Office PowerPoint</Application>
  <PresentationFormat>Breedbeeld</PresentationFormat>
  <Paragraphs>210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Wingdings</vt:lpstr>
      <vt:lpstr>Kantoorthema</vt:lpstr>
      <vt:lpstr>Kantoorthema</vt:lpstr>
      <vt:lpstr>Kantoorthema</vt:lpstr>
      <vt:lpstr>Opstart IBS LBS week 6</vt:lpstr>
      <vt:lpstr>PowerPoint-presentatie</vt:lpstr>
      <vt:lpstr>PowerPoint-presentatie</vt:lpstr>
      <vt:lpstr>PowerPoint-presentatie</vt:lpstr>
      <vt:lpstr>De planning</vt:lpstr>
      <vt:lpstr>PowerPoint-presentatie</vt:lpstr>
      <vt:lpstr>PowerPoint-presentatie</vt:lpstr>
      <vt:lpstr>PowerPoint-presentatie</vt:lpstr>
      <vt:lpstr>Dusssssss:</vt:lpstr>
      <vt:lpstr>PowerPoint-presentatie</vt:lpstr>
      <vt:lpstr>LET OP: 12.45 uur op de trap!  </vt:lpstr>
      <vt:lpstr>Succes deze week!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Opstart IBS LBS week 6</dc:title>
  <dc:creator>Pascalle Cup</dc:creator>
  <cp:lastModifiedBy>Pascalle Cup</cp:lastModifiedBy>
  <cp:revision>1</cp:revision>
  <dcterms:created xsi:type="dcterms:W3CDTF">2022-10-09T15:14:30Z</dcterms:created>
  <dcterms:modified xsi:type="dcterms:W3CDTF">2022-10-10T07:54:06Z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